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2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FEC18-6685-4E15-85FF-AA786C6958CD}" v="29" dt="2025-02-13T19:46:3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ma Arana Navas" userId="1ec2ffca8e5b1bdd" providerId="LiveId" clId="{2A9FEC18-6685-4E15-85FF-AA786C6958CD}"/>
    <pc:docChg chg="undo custSel addSld delSld modSld">
      <pc:chgData name="Gilma Arana Navas" userId="1ec2ffca8e5b1bdd" providerId="LiveId" clId="{2A9FEC18-6685-4E15-85FF-AA786C6958CD}" dt="2025-02-13T19:48:10.836" v="421" actId="14100"/>
      <pc:docMkLst>
        <pc:docMk/>
      </pc:docMkLst>
      <pc:sldChg chg="modSp mod">
        <pc:chgData name="Gilma Arana Navas" userId="1ec2ffca8e5b1bdd" providerId="LiveId" clId="{2A9FEC18-6685-4E15-85FF-AA786C6958CD}" dt="2025-02-13T16:57:23.925" v="0"/>
        <pc:sldMkLst>
          <pc:docMk/>
          <pc:sldMk cId="3458561574" sldId="256"/>
        </pc:sldMkLst>
        <pc:spChg chg="mod">
          <ac:chgData name="Gilma Arana Navas" userId="1ec2ffca8e5b1bdd" providerId="LiveId" clId="{2A9FEC18-6685-4E15-85FF-AA786C6958CD}" dt="2025-02-13T16:57:23.925" v="0"/>
          <ac:spMkLst>
            <pc:docMk/>
            <pc:sldMk cId="3458561574" sldId="256"/>
            <ac:spMk id="2" creationId="{C17D4E79-35AB-F1EF-20EF-BC0E1AE5233E}"/>
          </ac:spMkLst>
        </pc:spChg>
      </pc:sldChg>
      <pc:sldChg chg="new del">
        <pc:chgData name="Gilma Arana Navas" userId="1ec2ffca8e5b1bdd" providerId="LiveId" clId="{2A9FEC18-6685-4E15-85FF-AA786C6958CD}" dt="2025-02-13T16:58:28.251" v="3" actId="2696"/>
        <pc:sldMkLst>
          <pc:docMk/>
          <pc:sldMk cId="1723974978" sldId="257"/>
        </pc:sldMkLst>
      </pc:sldChg>
      <pc:sldChg chg="addSp delSp modSp new mod modClrScheme chgLayout">
        <pc:chgData name="Gilma Arana Navas" userId="1ec2ffca8e5b1bdd" providerId="LiveId" clId="{2A9FEC18-6685-4E15-85FF-AA786C6958CD}" dt="2025-02-13T17:00:08.564" v="7" actId="34807"/>
        <pc:sldMkLst>
          <pc:docMk/>
          <pc:sldMk cId="836540149" sldId="258"/>
        </pc:sldMkLst>
        <pc:spChg chg="del">
          <ac:chgData name="Gilma Arana Navas" userId="1ec2ffca8e5b1bdd" providerId="LiveId" clId="{2A9FEC18-6685-4E15-85FF-AA786C6958CD}" dt="2025-02-13T16:59:40.332" v="6" actId="26606"/>
          <ac:spMkLst>
            <pc:docMk/>
            <pc:sldMk cId="836540149" sldId="258"/>
            <ac:spMk id="2" creationId="{1E7EE818-567F-B3BF-2230-2117A78A4419}"/>
          </ac:spMkLst>
        </pc:spChg>
        <pc:spChg chg="mod">
          <ac:chgData name="Gilma Arana Navas" userId="1ec2ffca8e5b1bdd" providerId="LiveId" clId="{2A9FEC18-6685-4E15-85FF-AA786C6958CD}" dt="2025-02-13T17:00:08.564" v="7" actId="34807"/>
          <ac:spMkLst>
            <pc:docMk/>
            <pc:sldMk cId="836540149" sldId="258"/>
            <ac:spMk id="3" creationId="{9568BCC2-2F43-DDE7-F719-F3225EF7EE90}"/>
          </ac:spMkLst>
        </pc:spChg>
        <pc:spChg chg="add mod">
          <ac:chgData name="Gilma Arana Navas" userId="1ec2ffca8e5b1bdd" providerId="LiveId" clId="{2A9FEC18-6685-4E15-85FF-AA786C6958CD}" dt="2025-02-13T16:59:40.332" v="6" actId="26606"/>
          <ac:spMkLst>
            <pc:docMk/>
            <pc:sldMk cId="836540149" sldId="258"/>
            <ac:spMk id="9" creationId="{8F0C0FB7-0A53-B9ED-EF97-F0B1048BAC13}"/>
          </ac:spMkLst>
        </pc:spChg>
        <pc:picChg chg="add mod">
          <ac:chgData name="Gilma Arana Navas" userId="1ec2ffca8e5b1bdd" providerId="LiveId" clId="{2A9FEC18-6685-4E15-85FF-AA786C6958CD}" dt="2025-02-13T16:59:40.332" v="6" actId="26606"/>
          <ac:picMkLst>
            <pc:docMk/>
            <pc:sldMk cId="836540149" sldId="258"/>
            <ac:picMk id="4" creationId="{98C5AF82-5956-F735-3B5F-6F4053C0108B}"/>
          </ac:picMkLst>
        </pc:picChg>
      </pc:sldChg>
      <pc:sldChg chg="addSp delSp modSp new mod modClrScheme chgLayout">
        <pc:chgData name="Gilma Arana Navas" userId="1ec2ffca8e5b1bdd" providerId="LiveId" clId="{2A9FEC18-6685-4E15-85FF-AA786C6958CD}" dt="2025-02-13T17:01:57.994" v="16" actId="962"/>
        <pc:sldMkLst>
          <pc:docMk/>
          <pc:sldMk cId="1320798816" sldId="259"/>
        </pc:sldMkLst>
        <pc:spChg chg="add del">
          <ac:chgData name="Gilma Arana Navas" userId="1ec2ffca8e5b1bdd" providerId="LiveId" clId="{2A9FEC18-6685-4E15-85FF-AA786C6958CD}" dt="2025-02-13T17:01:29.779" v="12" actId="26606"/>
          <ac:spMkLst>
            <pc:docMk/>
            <pc:sldMk cId="1320798816" sldId="259"/>
            <ac:spMk id="2" creationId="{57C15352-54EF-0007-98AC-F23A8A8C5776}"/>
          </ac:spMkLst>
        </pc:spChg>
        <pc:spChg chg="add del">
          <ac:chgData name="Gilma Arana Navas" userId="1ec2ffca8e5b1bdd" providerId="LiveId" clId="{2A9FEC18-6685-4E15-85FF-AA786C6958CD}" dt="2025-02-13T17:01:29.779" v="12" actId="26606"/>
          <ac:spMkLst>
            <pc:docMk/>
            <pc:sldMk cId="1320798816" sldId="259"/>
            <ac:spMk id="3" creationId="{A4AA85F6-6A09-07F9-5AE6-77C3CA11D7A5}"/>
          </ac:spMkLst>
        </pc:spChg>
        <pc:spChg chg="add del">
          <ac:chgData name="Gilma Arana Navas" userId="1ec2ffca8e5b1bdd" providerId="LiveId" clId="{2A9FEC18-6685-4E15-85FF-AA786C6958CD}" dt="2025-02-13T17:01:29.779" v="12" actId="26606"/>
          <ac:spMkLst>
            <pc:docMk/>
            <pc:sldMk cId="1320798816" sldId="259"/>
            <ac:spMk id="4" creationId="{66E046FE-287B-FF91-CF9D-DC7B926BDBA1}"/>
          </ac:spMkLst>
        </pc:spChg>
        <pc:spChg chg="add del mod">
          <ac:chgData name="Gilma Arana Navas" userId="1ec2ffca8e5b1bdd" providerId="LiveId" clId="{2A9FEC18-6685-4E15-85FF-AA786C6958CD}" dt="2025-02-13T17:01:29.774" v="11" actId="26606"/>
          <ac:spMkLst>
            <pc:docMk/>
            <pc:sldMk cId="1320798816" sldId="259"/>
            <ac:spMk id="10" creationId="{0A43B372-B746-757A-D7A1-F87D58BAD407}"/>
          </ac:spMkLst>
        </pc:spChg>
        <pc:spChg chg="add mod">
          <ac:chgData name="Gilma Arana Navas" userId="1ec2ffca8e5b1bdd" providerId="LiveId" clId="{2A9FEC18-6685-4E15-85FF-AA786C6958CD}" dt="2025-02-13T17:01:57.994" v="16" actId="962"/>
          <ac:spMkLst>
            <pc:docMk/>
            <pc:sldMk cId="1320798816" sldId="259"/>
            <ac:spMk id="12" creationId="{5DE7D6E4-3508-E54C-4495-F885E59FE094}"/>
          </ac:spMkLst>
        </pc:spChg>
        <pc:spChg chg="add">
          <ac:chgData name="Gilma Arana Navas" userId="1ec2ffca8e5b1bdd" providerId="LiveId" clId="{2A9FEC18-6685-4E15-85FF-AA786C6958CD}" dt="2025-02-13T17:01:29.779" v="12" actId="26606"/>
          <ac:spMkLst>
            <pc:docMk/>
            <pc:sldMk cId="1320798816" sldId="259"/>
            <ac:spMk id="13" creationId="{BDD3F33D-65C0-4966-9F13-CD5DDD475FBD}"/>
          </ac:spMkLst>
        </pc:spChg>
        <pc:picChg chg="add mod">
          <ac:chgData name="Gilma Arana Navas" userId="1ec2ffca8e5b1bdd" providerId="LiveId" clId="{2A9FEC18-6685-4E15-85FF-AA786C6958CD}" dt="2025-02-13T17:01:57.994" v="15" actId="27614"/>
          <ac:picMkLst>
            <pc:docMk/>
            <pc:sldMk cId="1320798816" sldId="259"/>
            <ac:picMk id="5" creationId="{083AF63F-0AE8-C133-2244-2833F47EB83C}"/>
          </ac:picMkLst>
        </pc:picChg>
      </pc:sldChg>
      <pc:sldChg chg="addSp modSp new mod">
        <pc:chgData name="Gilma Arana Navas" userId="1ec2ffca8e5b1bdd" providerId="LiveId" clId="{2A9FEC18-6685-4E15-85FF-AA786C6958CD}" dt="2025-02-13T17:06:22.370" v="53" actId="14100"/>
        <pc:sldMkLst>
          <pc:docMk/>
          <pc:sldMk cId="205169694" sldId="260"/>
        </pc:sldMkLst>
        <pc:spChg chg="mod">
          <ac:chgData name="Gilma Arana Navas" userId="1ec2ffca8e5b1bdd" providerId="LiveId" clId="{2A9FEC18-6685-4E15-85FF-AA786C6958CD}" dt="2025-02-13T17:05:30.224" v="49" actId="34807"/>
          <ac:spMkLst>
            <pc:docMk/>
            <pc:sldMk cId="205169694" sldId="260"/>
            <ac:spMk id="3" creationId="{40AAAAE4-69AF-D270-D43E-D69DCE981C44}"/>
          </ac:spMkLst>
        </pc:spChg>
        <pc:spChg chg="mod">
          <ac:chgData name="Gilma Arana Navas" userId="1ec2ffca8e5b1bdd" providerId="LiveId" clId="{2A9FEC18-6685-4E15-85FF-AA786C6958CD}" dt="2025-02-13T17:05:17.166" v="48" actId="27636"/>
          <ac:spMkLst>
            <pc:docMk/>
            <pc:sldMk cId="205169694" sldId="260"/>
            <ac:spMk id="4" creationId="{522E326E-6845-9830-7513-9FE50BEC9057}"/>
          </ac:spMkLst>
        </pc:spChg>
        <pc:picChg chg="add mod">
          <ac:chgData name="Gilma Arana Navas" userId="1ec2ffca8e5b1bdd" providerId="LiveId" clId="{2A9FEC18-6685-4E15-85FF-AA786C6958CD}" dt="2025-02-13T17:06:22.370" v="53" actId="14100"/>
          <ac:picMkLst>
            <pc:docMk/>
            <pc:sldMk cId="205169694" sldId="260"/>
            <ac:picMk id="5" creationId="{332B1F17-9FA6-4F0F-FF3A-A0CF9C213BDD}"/>
          </ac:picMkLst>
        </pc:picChg>
      </pc:sldChg>
      <pc:sldChg chg="addSp delSp modSp new mod">
        <pc:chgData name="Gilma Arana Navas" userId="1ec2ffca8e5b1bdd" providerId="LiveId" clId="{2A9FEC18-6685-4E15-85FF-AA786C6958CD}" dt="2025-02-13T17:08:54.686" v="63" actId="26606"/>
        <pc:sldMkLst>
          <pc:docMk/>
          <pc:sldMk cId="748726258" sldId="261"/>
        </pc:sldMkLst>
        <pc:spChg chg="mod">
          <ac:chgData name="Gilma Arana Navas" userId="1ec2ffca8e5b1bdd" providerId="LiveId" clId="{2A9FEC18-6685-4E15-85FF-AA786C6958CD}" dt="2025-02-13T17:08:54.686" v="63" actId="26606"/>
          <ac:spMkLst>
            <pc:docMk/>
            <pc:sldMk cId="748726258" sldId="261"/>
            <ac:spMk id="2" creationId="{80641227-1FD2-BBA6-0FD9-D5248771DF3B}"/>
          </ac:spMkLst>
        </pc:spChg>
        <pc:spChg chg="del mod">
          <ac:chgData name="Gilma Arana Navas" userId="1ec2ffca8e5b1bdd" providerId="LiveId" clId="{2A9FEC18-6685-4E15-85FF-AA786C6958CD}" dt="2025-02-13T17:08:54.686" v="63" actId="26606"/>
          <ac:spMkLst>
            <pc:docMk/>
            <pc:sldMk cId="748726258" sldId="261"/>
            <ac:spMk id="3" creationId="{1B7C2948-7507-BB18-6BD3-052EB1913784}"/>
          </ac:spMkLst>
        </pc:spChg>
        <pc:spChg chg="mod ord">
          <ac:chgData name="Gilma Arana Navas" userId="1ec2ffca8e5b1bdd" providerId="LiveId" clId="{2A9FEC18-6685-4E15-85FF-AA786C6958CD}" dt="2025-02-13T17:08:54.686" v="63" actId="26606"/>
          <ac:spMkLst>
            <pc:docMk/>
            <pc:sldMk cId="748726258" sldId="261"/>
            <ac:spMk id="4" creationId="{B65444DB-CAF7-B683-5133-7A995FBC9DFF}"/>
          </ac:spMkLst>
        </pc:spChg>
        <pc:picChg chg="add mod">
          <ac:chgData name="Gilma Arana Navas" userId="1ec2ffca8e5b1bdd" providerId="LiveId" clId="{2A9FEC18-6685-4E15-85FF-AA786C6958CD}" dt="2025-02-13T17:08:54.686" v="63" actId="26606"/>
          <ac:picMkLst>
            <pc:docMk/>
            <pc:sldMk cId="748726258" sldId="261"/>
            <ac:picMk id="5" creationId="{72A26065-82F0-EC17-B647-C2D0C8FBD947}"/>
          </ac:picMkLst>
        </pc:picChg>
      </pc:sldChg>
      <pc:sldChg chg="addSp delSp modSp new mod">
        <pc:chgData name="Gilma Arana Navas" userId="1ec2ffca8e5b1bdd" providerId="LiveId" clId="{2A9FEC18-6685-4E15-85FF-AA786C6958CD}" dt="2025-02-13T17:10:25.694" v="70" actId="26606"/>
        <pc:sldMkLst>
          <pc:docMk/>
          <pc:sldMk cId="4287394327" sldId="262"/>
        </pc:sldMkLst>
        <pc:spChg chg="mod">
          <ac:chgData name="Gilma Arana Navas" userId="1ec2ffca8e5b1bdd" providerId="LiveId" clId="{2A9FEC18-6685-4E15-85FF-AA786C6958CD}" dt="2025-02-13T17:10:25.694" v="70" actId="26606"/>
          <ac:spMkLst>
            <pc:docMk/>
            <pc:sldMk cId="4287394327" sldId="262"/>
            <ac:spMk id="2" creationId="{046C4FC9-7CCD-6E32-CC4D-486A438BA4A6}"/>
          </ac:spMkLst>
        </pc:spChg>
        <pc:spChg chg="del mod">
          <ac:chgData name="Gilma Arana Navas" userId="1ec2ffca8e5b1bdd" providerId="LiveId" clId="{2A9FEC18-6685-4E15-85FF-AA786C6958CD}" dt="2025-02-13T17:10:25.694" v="70" actId="26606"/>
          <ac:spMkLst>
            <pc:docMk/>
            <pc:sldMk cId="4287394327" sldId="262"/>
            <ac:spMk id="3" creationId="{46707AD3-921A-5CFD-73E7-FFB08E3D8676}"/>
          </ac:spMkLst>
        </pc:spChg>
        <pc:spChg chg="mod">
          <ac:chgData name="Gilma Arana Navas" userId="1ec2ffca8e5b1bdd" providerId="LiveId" clId="{2A9FEC18-6685-4E15-85FF-AA786C6958CD}" dt="2025-02-13T17:10:25.694" v="70" actId="26606"/>
          <ac:spMkLst>
            <pc:docMk/>
            <pc:sldMk cId="4287394327" sldId="262"/>
            <ac:spMk id="4" creationId="{8F7F84B1-7DA0-3BD0-A59C-5CA2B33AC0B2}"/>
          </ac:spMkLst>
        </pc:spChg>
        <pc:picChg chg="add mod">
          <ac:chgData name="Gilma Arana Navas" userId="1ec2ffca8e5b1bdd" providerId="LiveId" clId="{2A9FEC18-6685-4E15-85FF-AA786C6958CD}" dt="2025-02-13T17:10:25.694" v="70" actId="26606"/>
          <ac:picMkLst>
            <pc:docMk/>
            <pc:sldMk cId="4287394327" sldId="262"/>
            <ac:picMk id="5" creationId="{BB342A7D-8766-CF78-3D7E-B4B0B18A4413}"/>
          </ac:picMkLst>
        </pc:picChg>
      </pc:sldChg>
      <pc:sldChg chg="addSp delSp modSp new mod">
        <pc:chgData name="Gilma Arana Navas" userId="1ec2ffca8e5b1bdd" providerId="LiveId" clId="{2A9FEC18-6685-4E15-85FF-AA786C6958CD}" dt="2025-02-13T17:19:17.851" v="77" actId="108"/>
        <pc:sldMkLst>
          <pc:docMk/>
          <pc:sldMk cId="460997527" sldId="263"/>
        </pc:sldMkLst>
        <pc:spChg chg="mod">
          <ac:chgData name="Gilma Arana Navas" userId="1ec2ffca8e5b1bdd" providerId="LiveId" clId="{2A9FEC18-6685-4E15-85FF-AA786C6958CD}" dt="2025-02-13T17:19:17.851" v="77" actId="108"/>
          <ac:spMkLst>
            <pc:docMk/>
            <pc:sldMk cId="460997527" sldId="263"/>
            <ac:spMk id="2" creationId="{BB2E9B73-DB3B-66E1-6752-0A86E97D08F2}"/>
          </ac:spMkLst>
        </pc:spChg>
        <pc:spChg chg="mod">
          <ac:chgData name="Gilma Arana Navas" userId="1ec2ffca8e5b1bdd" providerId="LiveId" clId="{2A9FEC18-6685-4E15-85FF-AA786C6958CD}" dt="2025-02-13T17:18:28.848" v="75" actId="5793"/>
          <ac:spMkLst>
            <pc:docMk/>
            <pc:sldMk cId="460997527" sldId="263"/>
            <ac:spMk id="3" creationId="{BC688A8A-E0DA-C2A5-042D-9C6F7B77A48B}"/>
          </ac:spMkLst>
        </pc:spChg>
        <pc:spChg chg="del">
          <ac:chgData name="Gilma Arana Navas" userId="1ec2ffca8e5b1bdd" providerId="LiveId" clId="{2A9FEC18-6685-4E15-85FF-AA786C6958CD}" dt="2025-02-13T17:17:58.159" v="72"/>
          <ac:spMkLst>
            <pc:docMk/>
            <pc:sldMk cId="460997527" sldId="263"/>
            <ac:spMk id="4" creationId="{4672CE84-18D2-5B6A-3982-745B71AD0412}"/>
          </ac:spMkLst>
        </pc:spChg>
        <pc:picChg chg="add mod">
          <ac:chgData name="Gilma Arana Navas" userId="1ec2ffca8e5b1bdd" providerId="LiveId" clId="{2A9FEC18-6685-4E15-85FF-AA786C6958CD}" dt="2025-02-13T17:17:58.159" v="72"/>
          <ac:picMkLst>
            <pc:docMk/>
            <pc:sldMk cId="460997527" sldId="263"/>
            <ac:picMk id="5" creationId="{B7E30F35-073D-6185-AA19-B694C8E0908B}"/>
          </ac:picMkLst>
        </pc:picChg>
      </pc:sldChg>
      <pc:sldChg chg="addSp delSp modSp new mod">
        <pc:chgData name="Gilma Arana Navas" userId="1ec2ffca8e5b1bdd" providerId="LiveId" clId="{2A9FEC18-6685-4E15-85FF-AA786C6958CD}" dt="2025-02-13T17:23:30.012" v="90" actId="26606"/>
        <pc:sldMkLst>
          <pc:docMk/>
          <pc:sldMk cId="3191765898" sldId="264"/>
        </pc:sldMkLst>
        <pc:spChg chg="mod">
          <ac:chgData name="Gilma Arana Navas" userId="1ec2ffca8e5b1bdd" providerId="LiveId" clId="{2A9FEC18-6685-4E15-85FF-AA786C6958CD}" dt="2025-02-13T17:23:30.012" v="90" actId="26606"/>
          <ac:spMkLst>
            <pc:docMk/>
            <pc:sldMk cId="3191765898" sldId="264"/>
            <ac:spMk id="2" creationId="{A6129EBB-AA01-B148-2B70-10F41709BEBD}"/>
          </ac:spMkLst>
        </pc:spChg>
        <pc:spChg chg="del mod">
          <ac:chgData name="Gilma Arana Navas" userId="1ec2ffca8e5b1bdd" providerId="LiveId" clId="{2A9FEC18-6685-4E15-85FF-AA786C6958CD}" dt="2025-02-13T17:23:30.012" v="90" actId="26606"/>
          <ac:spMkLst>
            <pc:docMk/>
            <pc:sldMk cId="3191765898" sldId="264"/>
            <ac:spMk id="3" creationId="{1C8B5994-F60B-34ED-3DB6-344E6F6B4D18}"/>
          </ac:spMkLst>
        </pc:spChg>
        <pc:spChg chg="mod ord">
          <ac:chgData name="Gilma Arana Navas" userId="1ec2ffca8e5b1bdd" providerId="LiveId" clId="{2A9FEC18-6685-4E15-85FF-AA786C6958CD}" dt="2025-02-13T17:23:30.012" v="90" actId="26606"/>
          <ac:spMkLst>
            <pc:docMk/>
            <pc:sldMk cId="3191765898" sldId="264"/>
            <ac:spMk id="4" creationId="{1C0A6C07-BE30-D2A5-8F3B-9DC4B1833388}"/>
          </ac:spMkLst>
        </pc:spChg>
        <pc:picChg chg="add mod">
          <ac:chgData name="Gilma Arana Navas" userId="1ec2ffca8e5b1bdd" providerId="LiveId" clId="{2A9FEC18-6685-4E15-85FF-AA786C6958CD}" dt="2025-02-13T17:23:30.012" v="90" actId="26606"/>
          <ac:picMkLst>
            <pc:docMk/>
            <pc:sldMk cId="3191765898" sldId="264"/>
            <ac:picMk id="5" creationId="{7D43C42C-8CBD-A96E-9EF5-E5212303FF9B}"/>
          </ac:picMkLst>
        </pc:picChg>
      </pc:sldChg>
      <pc:sldChg chg="addSp delSp modSp new mod">
        <pc:chgData name="Gilma Arana Navas" userId="1ec2ffca8e5b1bdd" providerId="LiveId" clId="{2A9FEC18-6685-4E15-85FF-AA786C6958CD}" dt="2025-02-13T17:27:34.351" v="106" actId="1076"/>
        <pc:sldMkLst>
          <pc:docMk/>
          <pc:sldMk cId="4238353589" sldId="265"/>
        </pc:sldMkLst>
        <pc:spChg chg="mod">
          <ac:chgData name="Gilma Arana Navas" userId="1ec2ffca8e5b1bdd" providerId="LiveId" clId="{2A9FEC18-6685-4E15-85FF-AA786C6958CD}" dt="2025-02-13T17:27:15.127" v="105" actId="26606"/>
          <ac:spMkLst>
            <pc:docMk/>
            <pc:sldMk cId="4238353589" sldId="265"/>
            <ac:spMk id="2" creationId="{E74838F7-D98E-C50A-03B8-D82E109D6E4A}"/>
          </ac:spMkLst>
        </pc:spChg>
        <pc:spChg chg="mod">
          <ac:chgData name="Gilma Arana Navas" userId="1ec2ffca8e5b1bdd" providerId="LiveId" clId="{2A9FEC18-6685-4E15-85FF-AA786C6958CD}" dt="2025-02-13T17:27:15.127" v="105" actId="26606"/>
          <ac:spMkLst>
            <pc:docMk/>
            <pc:sldMk cId="4238353589" sldId="265"/>
            <ac:spMk id="3" creationId="{B06DA43D-03A8-23C1-DA3D-EB0963A408E9}"/>
          </ac:spMkLst>
        </pc:spChg>
        <pc:spChg chg="del mod">
          <ac:chgData name="Gilma Arana Navas" userId="1ec2ffca8e5b1bdd" providerId="LiveId" clId="{2A9FEC18-6685-4E15-85FF-AA786C6958CD}" dt="2025-02-13T17:26:58.009" v="103"/>
          <ac:spMkLst>
            <pc:docMk/>
            <pc:sldMk cId="4238353589" sldId="265"/>
            <ac:spMk id="4" creationId="{831F47A7-0789-ECE6-7B5A-B7952A5F03C4}"/>
          </ac:spMkLst>
        </pc:spChg>
        <pc:spChg chg="add del">
          <ac:chgData name="Gilma Arana Navas" userId="1ec2ffca8e5b1bdd" providerId="LiveId" clId="{2A9FEC18-6685-4E15-85FF-AA786C6958CD}" dt="2025-02-13T17:25:34.310" v="95" actId="22"/>
          <ac:spMkLst>
            <pc:docMk/>
            <pc:sldMk cId="4238353589" sldId="265"/>
            <ac:spMk id="6" creationId="{10562691-7FBC-4809-B283-9B13B7B772FD}"/>
          </ac:spMkLst>
        </pc:spChg>
        <pc:picChg chg="add mod">
          <ac:chgData name="Gilma Arana Navas" userId="1ec2ffca8e5b1bdd" providerId="LiveId" clId="{2A9FEC18-6685-4E15-85FF-AA786C6958CD}" dt="2025-02-13T17:27:34.351" v="106" actId="1076"/>
          <ac:picMkLst>
            <pc:docMk/>
            <pc:sldMk cId="4238353589" sldId="265"/>
            <ac:picMk id="7" creationId="{A48EDCD6-45F5-7117-DB73-2D822A3754A4}"/>
          </ac:picMkLst>
        </pc:picChg>
      </pc:sldChg>
      <pc:sldChg chg="addSp delSp modSp new mod">
        <pc:chgData name="Gilma Arana Navas" userId="1ec2ffca8e5b1bdd" providerId="LiveId" clId="{2A9FEC18-6685-4E15-85FF-AA786C6958CD}" dt="2025-02-13T17:29:24.545" v="113"/>
        <pc:sldMkLst>
          <pc:docMk/>
          <pc:sldMk cId="1296197820" sldId="266"/>
        </pc:sldMkLst>
        <pc:spChg chg="mod">
          <ac:chgData name="Gilma Arana Navas" userId="1ec2ffca8e5b1bdd" providerId="LiveId" clId="{2A9FEC18-6685-4E15-85FF-AA786C6958CD}" dt="2025-02-13T17:28:44.056" v="109" actId="108"/>
          <ac:spMkLst>
            <pc:docMk/>
            <pc:sldMk cId="1296197820" sldId="266"/>
            <ac:spMk id="2" creationId="{AEA204F9-D309-C1DA-3F27-D88862CE9C0E}"/>
          </ac:spMkLst>
        </pc:spChg>
        <pc:spChg chg="del mod">
          <ac:chgData name="Gilma Arana Navas" userId="1ec2ffca8e5b1bdd" providerId="LiveId" clId="{2A9FEC18-6685-4E15-85FF-AA786C6958CD}" dt="2025-02-13T17:29:24.545" v="113"/>
          <ac:spMkLst>
            <pc:docMk/>
            <pc:sldMk cId="1296197820" sldId="266"/>
            <ac:spMk id="3" creationId="{06CF4030-8820-2B6C-53E9-D05BA58CC7DF}"/>
          </ac:spMkLst>
        </pc:spChg>
        <pc:spChg chg="mod">
          <ac:chgData name="Gilma Arana Navas" userId="1ec2ffca8e5b1bdd" providerId="LiveId" clId="{2A9FEC18-6685-4E15-85FF-AA786C6958CD}" dt="2025-02-13T17:29:06.588" v="112" actId="27636"/>
          <ac:spMkLst>
            <pc:docMk/>
            <pc:sldMk cId="1296197820" sldId="266"/>
            <ac:spMk id="4" creationId="{0DB8D70B-1E87-1DCE-FB52-971D4D6DD814}"/>
          </ac:spMkLst>
        </pc:spChg>
        <pc:picChg chg="add mod">
          <ac:chgData name="Gilma Arana Navas" userId="1ec2ffca8e5b1bdd" providerId="LiveId" clId="{2A9FEC18-6685-4E15-85FF-AA786C6958CD}" dt="2025-02-13T17:29:24.545" v="113"/>
          <ac:picMkLst>
            <pc:docMk/>
            <pc:sldMk cId="1296197820" sldId="266"/>
            <ac:picMk id="5" creationId="{A9D42616-E0F6-CDE2-EC21-8DEED424B330}"/>
          </ac:picMkLst>
        </pc:picChg>
      </pc:sldChg>
      <pc:sldChg chg="addSp delSp modSp new mod">
        <pc:chgData name="Gilma Arana Navas" userId="1ec2ffca8e5b1bdd" providerId="LiveId" clId="{2A9FEC18-6685-4E15-85FF-AA786C6958CD}" dt="2025-02-13T17:56:44.733" v="121"/>
        <pc:sldMkLst>
          <pc:docMk/>
          <pc:sldMk cId="3190432378" sldId="267"/>
        </pc:sldMkLst>
        <pc:spChg chg="mod">
          <ac:chgData name="Gilma Arana Navas" userId="1ec2ffca8e5b1bdd" providerId="LiveId" clId="{2A9FEC18-6685-4E15-85FF-AA786C6958CD}" dt="2025-02-13T17:31:33.943" v="117" actId="108"/>
          <ac:spMkLst>
            <pc:docMk/>
            <pc:sldMk cId="3190432378" sldId="267"/>
            <ac:spMk id="2" creationId="{FFD22E1A-7FBE-4D4D-CF07-A7BABE57E6F3}"/>
          </ac:spMkLst>
        </pc:spChg>
        <pc:spChg chg="del mod">
          <ac:chgData name="Gilma Arana Navas" userId="1ec2ffca8e5b1bdd" providerId="LiveId" clId="{2A9FEC18-6685-4E15-85FF-AA786C6958CD}" dt="2025-02-13T17:56:44.733" v="121"/>
          <ac:spMkLst>
            <pc:docMk/>
            <pc:sldMk cId="3190432378" sldId="267"/>
            <ac:spMk id="3" creationId="{70EA0D72-9808-01BF-D75E-52DCC6ADF6AD}"/>
          </ac:spMkLst>
        </pc:spChg>
        <pc:spChg chg="mod">
          <ac:chgData name="Gilma Arana Navas" userId="1ec2ffca8e5b1bdd" providerId="LiveId" clId="{2A9FEC18-6685-4E15-85FF-AA786C6958CD}" dt="2025-02-13T17:56:19.578" v="120" actId="27636"/>
          <ac:spMkLst>
            <pc:docMk/>
            <pc:sldMk cId="3190432378" sldId="267"/>
            <ac:spMk id="4" creationId="{D9CB4740-9DB1-E0CC-5EE8-06B6C073313A}"/>
          </ac:spMkLst>
        </pc:spChg>
        <pc:picChg chg="add mod">
          <ac:chgData name="Gilma Arana Navas" userId="1ec2ffca8e5b1bdd" providerId="LiveId" clId="{2A9FEC18-6685-4E15-85FF-AA786C6958CD}" dt="2025-02-13T17:56:44.733" v="121"/>
          <ac:picMkLst>
            <pc:docMk/>
            <pc:sldMk cId="3190432378" sldId="267"/>
            <ac:picMk id="5" creationId="{53FF62C5-C468-518B-A606-8D264027A5B2}"/>
          </ac:picMkLst>
        </pc:picChg>
      </pc:sldChg>
      <pc:sldChg chg="addSp delSp modSp new mod">
        <pc:chgData name="Gilma Arana Navas" userId="1ec2ffca8e5b1bdd" providerId="LiveId" clId="{2A9FEC18-6685-4E15-85FF-AA786C6958CD}" dt="2025-02-13T18:01:57.628" v="163" actId="27636"/>
        <pc:sldMkLst>
          <pc:docMk/>
          <pc:sldMk cId="615539686" sldId="268"/>
        </pc:sldMkLst>
        <pc:spChg chg="mod">
          <ac:chgData name="Gilma Arana Navas" userId="1ec2ffca8e5b1bdd" providerId="LiveId" clId="{2A9FEC18-6685-4E15-85FF-AA786C6958CD}" dt="2025-02-13T17:58:50.628" v="125" actId="108"/>
          <ac:spMkLst>
            <pc:docMk/>
            <pc:sldMk cId="615539686" sldId="268"/>
            <ac:spMk id="2" creationId="{823F5764-F01A-059D-87EE-4AC65CC4A444}"/>
          </ac:spMkLst>
        </pc:spChg>
        <pc:spChg chg="del mod">
          <ac:chgData name="Gilma Arana Navas" userId="1ec2ffca8e5b1bdd" providerId="LiveId" clId="{2A9FEC18-6685-4E15-85FF-AA786C6958CD}" dt="2025-02-13T18:00:22.621" v="148"/>
          <ac:spMkLst>
            <pc:docMk/>
            <pc:sldMk cId="615539686" sldId="268"/>
            <ac:spMk id="3" creationId="{283F2DAB-D3D9-DCD7-D70E-A52ACBA9110A}"/>
          </ac:spMkLst>
        </pc:spChg>
        <pc:spChg chg="mod">
          <ac:chgData name="Gilma Arana Navas" userId="1ec2ffca8e5b1bdd" providerId="LiveId" clId="{2A9FEC18-6685-4E15-85FF-AA786C6958CD}" dt="2025-02-13T18:01:57.628" v="163" actId="27636"/>
          <ac:spMkLst>
            <pc:docMk/>
            <pc:sldMk cId="615539686" sldId="268"/>
            <ac:spMk id="4" creationId="{275993B6-9C76-35F6-BBD3-04F5D3D6C0FF}"/>
          </ac:spMkLst>
        </pc:spChg>
        <pc:picChg chg="add mod">
          <ac:chgData name="Gilma Arana Navas" userId="1ec2ffca8e5b1bdd" providerId="LiveId" clId="{2A9FEC18-6685-4E15-85FF-AA786C6958CD}" dt="2025-02-13T18:00:22.621" v="148"/>
          <ac:picMkLst>
            <pc:docMk/>
            <pc:sldMk cId="615539686" sldId="268"/>
            <ac:picMk id="5" creationId="{17344D9D-2390-C6CD-BE1A-6BD116B21808}"/>
          </ac:picMkLst>
        </pc:picChg>
      </pc:sldChg>
      <pc:sldChg chg="addSp delSp modSp new mod">
        <pc:chgData name="Gilma Arana Navas" userId="1ec2ffca8e5b1bdd" providerId="LiveId" clId="{2A9FEC18-6685-4E15-85FF-AA786C6958CD}" dt="2025-02-13T18:04:39.837" v="173" actId="1076"/>
        <pc:sldMkLst>
          <pc:docMk/>
          <pc:sldMk cId="1021610809" sldId="269"/>
        </pc:sldMkLst>
        <pc:spChg chg="mod">
          <ac:chgData name="Gilma Arana Navas" userId="1ec2ffca8e5b1bdd" providerId="LiveId" clId="{2A9FEC18-6685-4E15-85FF-AA786C6958CD}" dt="2025-02-13T18:04:39.837" v="173" actId="1076"/>
          <ac:spMkLst>
            <pc:docMk/>
            <pc:sldMk cId="1021610809" sldId="269"/>
            <ac:spMk id="2" creationId="{13AE0882-D173-FF8C-E39F-0388F844BDDB}"/>
          </ac:spMkLst>
        </pc:spChg>
        <pc:spChg chg="del mod">
          <ac:chgData name="Gilma Arana Navas" userId="1ec2ffca8e5b1bdd" providerId="LiveId" clId="{2A9FEC18-6685-4E15-85FF-AA786C6958CD}" dt="2025-02-13T18:03:13.695" v="169"/>
          <ac:spMkLst>
            <pc:docMk/>
            <pc:sldMk cId="1021610809" sldId="269"/>
            <ac:spMk id="3" creationId="{AE3FA72F-4E38-A83F-28F8-EC5AFC8D6937}"/>
          </ac:spMkLst>
        </pc:spChg>
        <pc:spChg chg="mod">
          <ac:chgData name="Gilma Arana Navas" userId="1ec2ffca8e5b1bdd" providerId="LiveId" clId="{2A9FEC18-6685-4E15-85FF-AA786C6958CD}" dt="2025-02-13T18:02:53.799" v="168" actId="27636"/>
          <ac:spMkLst>
            <pc:docMk/>
            <pc:sldMk cId="1021610809" sldId="269"/>
            <ac:spMk id="4" creationId="{E1CC8958-5055-C2C3-3450-F1BB48D4260C}"/>
          </ac:spMkLst>
        </pc:spChg>
        <pc:picChg chg="add mod">
          <ac:chgData name="Gilma Arana Navas" userId="1ec2ffca8e5b1bdd" providerId="LiveId" clId="{2A9FEC18-6685-4E15-85FF-AA786C6958CD}" dt="2025-02-13T18:03:13.695" v="169"/>
          <ac:picMkLst>
            <pc:docMk/>
            <pc:sldMk cId="1021610809" sldId="269"/>
            <ac:picMk id="5" creationId="{FA753CF4-63C5-354E-0937-27BD675238D5}"/>
          </ac:picMkLst>
        </pc:picChg>
      </pc:sldChg>
      <pc:sldChg chg="addSp delSp modSp new mod">
        <pc:chgData name="Gilma Arana Navas" userId="1ec2ffca8e5b1bdd" providerId="LiveId" clId="{2A9FEC18-6685-4E15-85FF-AA786C6958CD}" dt="2025-02-13T18:07:14.366" v="184" actId="1076"/>
        <pc:sldMkLst>
          <pc:docMk/>
          <pc:sldMk cId="1029873961" sldId="270"/>
        </pc:sldMkLst>
        <pc:spChg chg="mod">
          <ac:chgData name="Gilma Arana Navas" userId="1ec2ffca8e5b1bdd" providerId="LiveId" clId="{2A9FEC18-6685-4E15-85FF-AA786C6958CD}" dt="2025-02-13T18:04:55.773" v="175" actId="27636"/>
          <ac:spMkLst>
            <pc:docMk/>
            <pc:sldMk cId="1029873961" sldId="270"/>
            <ac:spMk id="2" creationId="{4F30C74C-531C-56DE-97A5-2205DDA143E9}"/>
          </ac:spMkLst>
        </pc:spChg>
        <pc:spChg chg="del mod">
          <ac:chgData name="Gilma Arana Navas" userId="1ec2ffca8e5b1bdd" providerId="LiveId" clId="{2A9FEC18-6685-4E15-85FF-AA786C6958CD}" dt="2025-02-13T18:06:17.196" v="179"/>
          <ac:spMkLst>
            <pc:docMk/>
            <pc:sldMk cId="1029873961" sldId="270"/>
            <ac:spMk id="3" creationId="{F5171C98-1070-B7C0-AB27-16F62B764F8E}"/>
          </ac:spMkLst>
        </pc:spChg>
        <pc:spChg chg="mod">
          <ac:chgData name="Gilma Arana Navas" userId="1ec2ffca8e5b1bdd" providerId="LiveId" clId="{2A9FEC18-6685-4E15-85FF-AA786C6958CD}" dt="2025-02-13T18:05:53.381" v="178" actId="27636"/>
          <ac:spMkLst>
            <pc:docMk/>
            <pc:sldMk cId="1029873961" sldId="270"/>
            <ac:spMk id="4" creationId="{3FCACDD6-2F9D-7838-C83B-446D7AB244BC}"/>
          </ac:spMkLst>
        </pc:spChg>
        <pc:picChg chg="add mod">
          <ac:chgData name="Gilma Arana Navas" userId="1ec2ffca8e5b1bdd" providerId="LiveId" clId="{2A9FEC18-6685-4E15-85FF-AA786C6958CD}" dt="2025-02-13T18:06:30.357" v="180" actId="1076"/>
          <ac:picMkLst>
            <pc:docMk/>
            <pc:sldMk cId="1029873961" sldId="270"/>
            <ac:picMk id="5" creationId="{A18E95F7-3E47-555B-205D-4ABE37A3C70D}"/>
          </ac:picMkLst>
        </pc:picChg>
        <pc:picChg chg="add mod">
          <ac:chgData name="Gilma Arana Navas" userId="1ec2ffca8e5b1bdd" providerId="LiveId" clId="{2A9FEC18-6685-4E15-85FF-AA786C6958CD}" dt="2025-02-13T18:07:14.366" v="184" actId="1076"/>
          <ac:picMkLst>
            <pc:docMk/>
            <pc:sldMk cId="1029873961" sldId="270"/>
            <ac:picMk id="6" creationId="{9C1BBB1B-57A0-9571-CFF6-892559D93706}"/>
          </ac:picMkLst>
        </pc:picChg>
      </pc:sldChg>
      <pc:sldChg chg="addSp delSp modSp new mod">
        <pc:chgData name="Gilma Arana Navas" userId="1ec2ffca8e5b1bdd" providerId="LiveId" clId="{2A9FEC18-6685-4E15-85FF-AA786C6958CD}" dt="2025-02-13T18:13:04.235" v="202" actId="1076"/>
        <pc:sldMkLst>
          <pc:docMk/>
          <pc:sldMk cId="1442339414" sldId="271"/>
        </pc:sldMkLst>
        <pc:spChg chg="mod">
          <ac:chgData name="Gilma Arana Navas" userId="1ec2ffca8e5b1bdd" providerId="LiveId" clId="{2A9FEC18-6685-4E15-85FF-AA786C6958CD}" dt="2025-02-13T18:11:37.363" v="189" actId="27636"/>
          <ac:spMkLst>
            <pc:docMk/>
            <pc:sldMk cId="1442339414" sldId="271"/>
            <ac:spMk id="2" creationId="{9CFFD83B-5203-FD36-29CD-DFC49420B984}"/>
          </ac:spMkLst>
        </pc:spChg>
        <pc:spChg chg="mod">
          <ac:chgData name="Gilma Arana Navas" userId="1ec2ffca8e5b1bdd" providerId="LiveId" clId="{2A9FEC18-6685-4E15-85FF-AA786C6958CD}" dt="2025-02-13T18:12:32.799" v="200" actId="27636"/>
          <ac:spMkLst>
            <pc:docMk/>
            <pc:sldMk cId="1442339414" sldId="271"/>
            <ac:spMk id="3" creationId="{30FD53BD-BE7C-EBD1-0C39-77DA576A58CE}"/>
          </ac:spMkLst>
        </pc:spChg>
        <pc:spChg chg="del mod">
          <ac:chgData name="Gilma Arana Navas" userId="1ec2ffca8e5b1bdd" providerId="LiveId" clId="{2A9FEC18-6685-4E15-85FF-AA786C6958CD}" dt="2025-02-13T18:12:55.784" v="201"/>
          <ac:spMkLst>
            <pc:docMk/>
            <pc:sldMk cId="1442339414" sldId="271"/>
            <ac:spMk id="4" creationId="{5253C422-EB09-1941-63C1-35E12257212D}"/>
          </ac:spMkLst>
        </pc:spChg>
        <pc:picChg chg="add mod">
          <ac:chgData name="Gilma Arana Navas" userId="1ec2ffca8e5b1bdd" providerId="LiveId" clId="{2A9FEC18-6685-4E15-85FF-AA786C6958CD}" dt="2025-02-13T18:13:04.235" v="202" actId="1076"/>
          <ac:picMkLst>
            <pc:docMk/>
            <pc:sldMk cId="1442339414" sldId="271"/>
            <ac:picMk id="5" creationId="{88A4B9FF-3A75-9839-98EE-D9A66BF4A7F6}"/>
          </ac:picMkLst>
        </pc:picChg>
      </pc:sldChg>
      <pc:sldChg chg="addSp delSp modSp new mod">
        <pc:chgData name="Gilma Arana Navas" userId="1ec2ffca8e5b1bdd" providerId="LiveId" clId="{2A9FEC18-6685-4E15-85FF-AA786C6958CD}" dt="2025-02-13T18:16:44.602" v="219" actId="1076"/>
        <pc:sldMkLst>
          <pc:docMk/>
          <pc:sldMk cId="2412540107" sldId="272"/>
        </pc:sldMkLst>
        <pc:spChg chg="mod">
          <ac:chgData name="Gilma Arana Navas" userId="1ec2ffca8e5b1bdd" providerId="LiveId" clId="{2A9FEC18-6685-4E15-85FF-AA786C6958CD}" dt="2025-02-13T18:15:42.824" v="206" actId="108"/>
          <ac:spMkLst>
            <pc:docMk/>
            <pc:sldMk cId="2412540107" sldId="272"/>
            <ac:spMk id="2" creationId="{AFB837A3-DC48-44D4-4FD1-B76E3B33110B}"/>
          </ac:spMkLst>
        </pc:spChg>
        <pc:spChg chg="del mod">
          <ac:chgData name="Gilma Arana Navas" userId="1ec2ffca8e5b1bdd" providerId="LiveId" clId="{2A9FEC18-6685-4E15-85FF-AA786C6958CD}" dt="2025-02-13T18:16:39.247" v="218"/>
          <ac:spMkLst>
            <pc:docMk/>
            <pc:sldMk cId="2412540107" sldId="272"/>
            <ac:spMk id="3" creationId="{275266F7-2792-46FA-AED9-F0D19242A58D}"/>
          </ac:spMkLst>
        </pc:spChg>
        <pc:spChg chg="mod">
          <ac:chgData name="Gilma Arana Navas" userId="1ec2ffca8e5b1bdd" providerId="LiveId" clId="{2A9FEC18-6685-4E15-85FF-AA786C6958CD}" dt="2025-02-13T18:16:22.106" v="217" actId="27636"/>
          <ac:spMkLst>
            <pc:docMk/>
            <pc:sldMk cId="2412540107" sldId="272"/>
            <ac:spMk id="4" creationId="{5F56F908-FEAA-A378-DCA3-4C7D196467CF}"/>
          </ac:spMkLst>
        </pc:spChg>
        <pc:picChg chg="add mod">
          <ac:chgData name="Gilma Arana Navas" userId="1ec2ffca8e5b1bdd" providerId="LiveId" clId="{2A9FEC18-6685-4E15-85FF-AA786C6958CD}" dt="2025-02-13T18:16:44.602" v="219" actId="1076"/>
          <ac:picMkLst>
            <pc:docMk/>
            <pc:sldMk cId="2412540107" sldId="272"/>
            <ac:picMk id="5" creationId="{BEE85CE4-40AD-69FB-8E12-6B19FB80F8A4}"/>
          </ac:picMkLst>
        </pc:picChg>
      </pc:sldChg>
      <pc:sldChg chg="addSp delSp modSp new del mod">
        <pc:chgData name="Gilma Arana Navas" userId="1ec2ffca8e5b1bdd" providerId="LiveId" clId="{2A9FEC18-6685-4E15-85FF-AA786C6958CD}" dt="2025-02-13T18:24:55.077" v="250" actId="2696"/>
        <pc:sldMkLst>
          <pc:docMk/>
          <pc:sldMk cId="901677313" sldId="273"/>
        </pc:sldMkLst>
        <pc:spChg chg="mod">
          <ac:chgData name="Gilma Arana Navas" userId="1ec2ffca8e5b1bdd" providerId="LiveId" clId="{2A9FEC18-6685-4E15-85FF-AA786C6958CD}" dt="2025-02-13T18:17:31.316" v="222" actId="108"/>
          <ac:spMkLst>
            <pc:docMk/>
            <pc:sldMk cId="901677313" sldId="273"/>
            <ac:spMk id="2" creationId="{CA8ED7CF-EE36-E1C8-5B7D-63020669A490}"/>
          </ac:spMkLst>
        </pc:spChg>
        <pc:spChg chg="del mod">
          <ac:chgData name="Gilma Arana Navas" userId="1ec2ffca8e5b1bdd" providerId="LiveId" clId="{2A9FEC18-6685-4E15-85FF-AA786C6958CD}" dt="2025-02-13T18:20:17.431" v="226"/>
          <ac:spMkLst>
            <pc:docMk/>
            <pc:sldMk cId="901677313" sldId="273"/>
            <ac:spMk id="3" creationId="{0BB15B8E-2A78-3533-582D-160793B5AB6A}"/>
          </ac:spMkLst>
        </pc:spChg>
        <pc:spChg chg="mod">
          <ac:chgData name="Gilma Arana Navas" userId="1ec2ffca8e5b1bdd" providerId="LiveId" clId="{2A9FEC18-6685-4E15-85FF-AA786C6958CD}" dt="2025-02-13T18:23:04.509" v="246" actId="14100"/>
          <ac:spMkLst>
            <pc:docMk/>
            <pc:sldMk cId="901677313" sldId="273"/>
            <ac:spMk id="4" creationId="{B85ACB4C-5769-C7B7-AD6D-ABE8C16C7BF1}"/>
          </ac:spMkLst>
        </pc:spChg>
        <pc:spChg chg="add mod">
          <ac:chgData name="Gilma Arana Navas" userId="1ec2ffca8e5b1bdd" providerId="LiveId" clId="{2A9FEC18-6685-4E15-85FF-AA786C6958CD}" dt="2025-02-13T18:22:51.848" v="245" actId="478"/>
          <ac:spMkLst>
            <pc:docMk/>
            <pc:sldMk cId="901677313" sldId="273"/>
            <ac:spMk id="8" creationId="{4BE1ECA4-8D1D-4353-8452-96024A7CD216}"/>
          </ac:spMkLst>
        </pc:spChg>
        <pc:picChg chg="add del mod">
          <ac:chgData name="Gilma Arana Navas" userId="1ec2ffca8e5b1bdd" providerId="LiveId" clId="{2A9FEC18-6685-4E15-85FF-AA786C6958CD}" dt="2025-02-13T18:22:51.848" v="245" actId="478"/>
          <ac:picMkLst>
            <pc:docMk/>
            <pc:sldMk cId="901677313" sldId="273"/>
            <ac:picMk id="5" creationId="{F1EB72F1-777B-8433-2EB3-A127348A9B2D}"/>
          </ac:picMkLst>
        </pc:picChg>
        <pc:picChg chg="add mod">
          <ac:chgData name="Gilma Arana Navas" userId="1ec2ffca8e5b1bdd" providerId="LiveId" clId="{2A9FEC18-6685-4E15-85FF-AA786C6958CD}" dt="2025-02-13T18:23:39.935" v="248" actId="14100"/>
          <ac:picMkLst>
            <pc:docMk/>
            <pc:sldMk cId="901677313" sldId="273"/>
            <ac:picMk id="6" creationId="{FF31A2C2-AA65-859E-567F-4FE185F9AD6E}"/>
          </ac:picMkLst>
        </pc:picChg>
      </pc:sldChg>
      <pc:sldChg chg="addSp modSp new mod">
        <pc:chgData name="Gilma Arana Navas" userId="1ec2ffca8e5b1bdd" providerId="LiveId" clId="{2A9FEC18-6685-4E15-85FF-AA786C6958CD}" dt="2025-02-13T19:19:18.407" v="275" actId="14100"/>
        <pc:sldMkLst>
          <pc:docMk/>
          <pc:sldMk cId="2848302643" sldId="273"/>
        </pc:sldMkLst>
        <pc:spChg chg="mod">
          <ac:chgData name="Gilma Arana Navas" userId="1ec2ffca8e5b1bdd" providerId="LiveId" clId="{2A9FEC18-6685-4E15-85FF-AA786C6958CD}" dt="2025-02-13T19:17:32.813" v="263" actId="108"/>
          <ac:spMkLst>
            <pc:docMk/>
            <pc:sldMk cId="2848302643" sldId="273"/>
            <ac:spMk id="2" creationId="{F5415C70-3A80-3030-5C16-07559DE1834E}"/>
          </ac:spMkLst>
        </pc:spChg>
        <pc:spChg chg="mod">
          <ac:chgData name="Gilma Arana Navas" userId="1ec2ffca8e5b1bdd" providerId="LiveId" clId="{2A9FEC18-6685-4E15-85FF-AA786C6958CD}" dt="2025-02-13T19:18:40.551" v="268" actId="27636"/>
          <ac:spMkLst>
            <pc:docMk/>
            <pc:sldMk cId="2848302643" sldId="273"/>
            <ac:spMk id="3" creationId="{65717EAC-ABF0-1191-EC29-60B3F5390B47}"/>
          </ac:spMkLst>
        </pc:spChg>
        <pc:spChg chg="mod">
          <ac:chgData name="Gilma Arana Navas" userId="1ec2ffca8e5b1bdd" providerId="LiveId" clId="{2A9FEC18-6685-4E15-85FF-AA786C6958CD}" dt="2025-02-13T19:18:40.551" v="269" actId="27636"/>
          <ac:spMkLst>
            <pc:docMk/>
            <pc:sldMk cId="2848302643" sldId="273"/>
            <ac:spMk id="4" creationId="{CF38A73F-D12C-D337-A522-4FD57B89722F}"/>
          </ac:spMkLst>
        </pc:spChg>
        <pc:picChg chg="add mod">
          <ac:chgData name="Gilma Arana Navas" userId="1ec2ffca8e5b1bdd" providerId="LiveId" clId="{2A9FEC18-6685-4E15-85FF-AA786C6958CD}" dt="2025-02-13T19:19:18.407" v="275" actId="14100"/>
          <ac:picMkLst>
            <pc:docMk/>
            <pc:sldMk cId="2848302643" sldId="273"/>
            <ac:picMk id="5" creationId="{47849255-6F8F-98E3-18B4-0C9C36BD7822}"/>
          </ac:picMkLst>
        </pc:picChg>
      </pc:sldChg>
      <pc:sldChg chg="addSp delSp modSp new mod">
        <pc:chgData name="Gilma Arana Navas" userId="1ec2ffca8e5b1bdd" providerId="LiveId" clId="{2A9FEC18-6685-4E15-85FF-AA786C6958CD}" dt="2025-02-13T19:21:03.577" v="283" actId="1076"/>
        <pc:sldMkLst>
          <pc:docMk/>
          <pc:sldMk cId="2425234631" sldId="274"/>
        </pc:sldMkLst>
        <pc:spChg chg="mod">
          <ac:chgData name="Gilma Arana Navas" userId="1ec2ffca8e5b1bdd" providerId="LiveId" clId="{2A9FEC18-6685-4E15-85FF-AA786C6958CD}" dt="2025-02-13T19:20:10.136" v="278" actId="108"/>
          <ac:spMkLst>
            <pc:docMk/>
            <pc:sldMk cId="2425234631" sldId="274"/>
            <ac:spMk id="2" creationId="{72EBF571-48F0-22AD-10A3-A35402A9B616}"/>
          </ac:spMkLst>
        </pc:spChg>
        <pc:spChg chg="del mod">
          <ac:chgData name="Gilma Arana Navas" userId="1ec2ffca8e5b1bdd" providerId="LiveId" clId="{2A9FEC18-6685-4E15-85FF-AA786C6958CD}" dt="2025-02-13T19:20:57.436" v="282"/>
          <ac:spMkLst>
            <pc:docMk/>
            <pc:sldMk cId="2425234631" sldId="274"/>
            <ac:spMk id="3" creationId="{92019385-24ED-9769-37F0-C591E0BE48F8}"/>
          </ac:spMkLst>
        </pc:spChg>
        <pc:spChg chg="mod">
          <ac:chgData name="Gilma Arana Navas" userId="1ec2ffca8e5b1bdd" providerId="LiveId" clId="{2A9FEC18-6685-4E15-85FF-AA786C6958CD}" dt="2025-02-13T19:20:30.057" v="281" actId="27636"/>
          <ac:spMkLst>
            <pc:docMk/>
            <pc:sldMk cId="2425234631" sldId="274"/>
            <ac:spMk id="4" creationId="{020A06BA-48D8-5271-8F02-0CEE6D903A71}"/>
          </ac:spMkLst>
        </pc:spChg>
        <pc:picChg chg="add mod">
          <ac:chgData name="Gilma Arana Navas" userId="1ec2ffca8e5b1bdd" providerId="LiveId" clId="{2A9FEC18-6685-4E15-85FF-AA786C6958CD}" dt="2025-02-13T19:21:03.577" v="283" actId="1076"/>
          <ac:picMkLst>
            <pc:docMk/>
            <pc:sldMk cId="2425234631" sldId="274"/>
            <ac:picMk id="5" creationId="{B5116666-4A92-9BA9-9B0A-4401AB556856}"/>
          </ac:picMkLst>
        </pc:picChg>
      </pc:sldChg>
      <pc:sldChg chg="modSp new del mod">
        <pc:chgData name="Gilma Arana Navas" userId="1ec2ffca8e5b1bdd" providerId="LiveId" clId="{2A9FEC18-6685-4E15-85FF-AA786C6958CD}" dt="2025-02-13T19:16:38.234" v="260" actId="2696"/>
        <pc:sldMkLst>
          <pc:docMk/>
          <pc:sldMk cId="2873540106" sldId="274"/>
        </pc:sldMkLst>
        <pc:spChg chg="mod">
          <ac:chgData name="Gilma Arana Navas" userId="1ec2ffca8e5b1bdd" providerId="LiveId" clId="{2A9FEC18-6685-4E15-85FF-AA786C6958CD}" dt="2025-02-13T18:25:39.753" v="252" actId="108"/>
          <ac:spMkLst>
            <pc:docMk/>
            <pc:sldMk cId="2873540106" sldId="274"/>
            <ac:spMk id="2" creationId="{C29053B7-4D73-D225-E129-3C49BAD109DE}"/>
          </ac:spMkLst>
        </pc:spChg>
        <pc:spChg chg="mod">
          <ac:chgData name="Gilma Arana Navas" userId="1ec2ffca8e5b1bdd" providerId="LiveId" clId="{2A9FEC18-6685-4E15-85FF-AA786C6958CD}" dt="2025-02-13T18:28:07.551" v="259" actId="403"/>
          <ac:spMkLst>
            <pc:docMk/>
            <pc:sldMk cId="2873540106" sldId="274"/>
            <ac:spMk id="3" creationId="{BDDEA4EF-895A-F913-3B08-273D17E54232}"/>
          </ac:spMkLst>
        </pc:spChg>
      </pc:sldChg>
      <pc:sldChg chg="addSp modSp new mod">
        <pc:chgData name="Gilma Arana Navas" userId="1ec2ffca8e5b1bdd" providerId="LiveId" clId="{2A9FEC18-6685-4E15-85FF-AA786C6958CD}" dt="2025-02-13T19:24:34.494" v="300" actId="1076"/>
        <pc:sldMkLst>
          <pc:docMk/>
          <pc:sldMk cId="3878337058" sldId="275"/>
        </pc:sldMkLst>
        <pc:spChg chg="mod">
          <ac:chgData name="Gilma Arana Navas" userId="1ec2ffca8e5b1bdd" providerId="LiveId" clId="{2A9FEC18-6685-4E15-85FF-AA786C6958CD}" dt="2025-02-13T19:23:01.826" v="287" actId="108"/>
          <ac:spMkLst>
            <pc:docMk/>
            <pc:sldMk cId="3878337058" sldId="275"/>
            <ac:spMk id="2" creationId="{25CC2966-0C47-E903-C278-77DFD5A34454}"/>
          </ac:spMkLst>
        </pc:spChg>
        <pc:spChg chg="mod">
          <ac:chgData name="Gilma Arana Navas" userId="1ec2ffca8e5b1bdd" providerId="LiveId" clId="{2A9FEC18-6685-4E15-85FF-AA786C6958CD}" dt="2025-02-13T19:23:35.575" v="293" actId="27636"/>
          <ac:spMkLst>
            <pc:docMk/>
            <pc:sldMk cId="3878337058" sldId="275"/>
            <ac:spMk id="3" creationId="{6DFBE780-56BD-271D-D59C-94D731EEC980}"/>
          </ac:spMkLst>
        </pc:spChg>
        <pc:spChg chg="mod">
          <ac:chgData name="Gilma Arana Navas" userId="1ec2ffca8e5b1bdd" providerId="LiveId" clId="{2A9FEC18-6685-4E15-85FF-AA786C6958CD}" dt="2025-02-13T19:24:01.485" v="296" actId="20577"/>
          <ac:spMkLst>
            <pc:docMk/>
            <pc:sldMk cId="3878337058" sldId="275"/>
            <ac:spMk id="4" creationId="{E5E3BF85-2F6F-0E8C-E858-ABEE9273062E}"/>
          </ac:spMkLst>
        </pc:spChg>
        <pc:picChg chg="add mod">
          <ac:chgData name="Gilma Arana Navas" userId="1ec2ffca8e5b1bdd" providerId="LiveId" clId="{2A9FEC18-6685-4E15-85FF-AA786C6958CD}" dt="2025-02-13T19:24:34.494" v="300" actId="1076"/>
          <ac:picMkLst>
            <pc:docMk/>
            <pc:sldMk cId="3878337058" sldId="275"/>
            <ac:picMk id="5" creationId="{C9FB6165-280A-B690-EAA3-7614E13D93B6}"/>
          </ac:picMkLst>
        </pc:picChg>
      </pc:sldChg>
      <pc:sldChg chg="addSp delSp modSp new mod">
        <pc:chgData name="Gilma Arana Navas" userId="1ec2ffca8e5b1bdd" providerId="LiveId" clId="{2A9FEC18-6685-4E15-85FF-AA786C6958CD}" dt="2025-02-13T19:26:46.690" v="323" actId="26606"/>
        <pc:sldMkLst>
          <pc:docMk/>
          <pc:sldMk cId="449858182" sldId="276"/>
        </pc:sldMkLst>
        <pc:spChg chg="mod">
          <ac:chgData name="Gilma Arana Navas" userId="1ec2ffca8e5b1bdd" providerId="LiveId" clId="{2A9FEC18-6685-4E15-85FF-AA786C6958CD}" dt="2025-02-13T19:26:46.690" v="323" actId="26606"/>
          <ac:spMkLst>
            <pc:docMk/>
            <pc:sldMk cId="449858182" sldId="276"/>
            <ac:spMk id="2" creationId="{E2AE9FD1-AD16-AEA4-EAD8-7E952A63D11A}"/>
          </ac:spMkLst>
        </pc:spChg>
        <pc:spChg chg="del mod">
          <ac:chgData name="Gilma Arana Navas" userId="1ec2ffca8e5b1bdd" providerId="LiveId" clId="{2A9FEC18-6685-4E15-85FF-AA786C6958CD}" dt="2025-02-13T19:26:46.690" v="323" actId="26606"/>
          <ac:spMkLst>
            <pc:docMk/>
            <pc:sldMk cId="449858182" sldId="276"/>
            <ac:spMk id="3" creationId="{32AEF221-3915-50D0-47CF-4FC4110DAB25}"/>
          </ac:spMkLst>
        </pc:spChg>
        <pc:spChg chg="mod ord">
          <ac:chgData name="Gilma Arana Navas" userId="1ec2ffca8e5b1bdd" providerId="LiveId" clId="{2A9FEC18-6685-4E15-85FF-AA786C6958CD}" dt="2025-02-13T19:26:46.690" v="323" actId="26606"/>
          <ac:spMkLst>
            <pc:docMk/>
            <pc:sldMk cId="449858182" sldId="276"/>
            <ac:spMk id="4" creationId="{43BB38FC-BE3E-0E15-8B51-BF73B1B59070}"/>
          </ac:spMkLst>
        </pc:spChg>
        <pc:picChg chg="add mod">
          <ac:chgData name="Gilma Arana Navas" userId="1ec2ffca8e5b1bdd" providerId="LiveId" clId="{2A9FEC18-6685-4E15-85FF-AA786C6958CD}" dt="2025-02-13T19:26:46.690" v="323" actId="26606"/>
          <ac:picMkLst>
            <pc:docMk/>
            <pc:sldMk cId="449858182" sldId="276"/>
            <ac:picMk id="5" creationId="{1A74DB87-756B-A517-066A-12465EF93F41}"/>
          </ac:picMkLst>
        </pc:picChg>
      </pc:sldChg>
      <pc:sldChg chg="addSp modSp new mod">
        <pc:chgData name="Gilma Arana Navas" userId="1ec2ffca8e5b1bdd" providerId="LiveId" clId="{2A9FEC18-6685-4E15-85FF-AA786C6958CD}" dt="2025-02-13T19:31:50.179" v="352" actId="1076"/>
        <pc:sldMkLst>
          <pc:docMk/>
          <pc:sldMk cId="2430826418" sldId="277"/>
        </pc:sldMkLst>
        <pc:spChg chg="mod">
          <ac:chgData name="Gilma Arana Navas" userId="1ec2ffca8e5b1bdd" providerId="LiveId" clId="{2A9FEC18-6685-4E15-85FF-AA786C6958CD}" dt="2025-02-13T19:31:50.179" v="352" actId="1076"/>
          <ac:spMkLst>
            <pc:docMk/>
            <pc:sldMk cId="2430826418" sldId="277"/>
            <ac:spMk id="2" creationId="{1C3091F8-E09F-024A-60E9-46EA35A2945E}"/>
          </ac:spMkLst>
        </pc:spChg>
        <pc:spChg chg="mod">
          <ac:chgData name="Gilma Arana Navas" userId="1ec2ffca8e5b1bdd" providerId="LiveId" clId="{2A9FEC18-6685-4E15-85FF-AA786C6958CD}" dt="2025-02-13T19:29:31.700" v="339" actId="27636"/>
          <ac:spMkLst>
            <pc:docMk/>
            <pc:sldMk cId="2430826418" sldId="277"/>
            <ac:spMk id="3" creationId="{5C78DFEB-50FC-5AA8-EBB6-F45834DF5618}"/>
          </ac:spMkLst>
        </pc:spChg>
        <pc:spChg chg="mod">
          <ac:chgData name="Gilma Arana Navas" userId="1ec2ffca8e5b1bdd" providerId="LiveId" clId="{2A9FEC18-6685-4E15-85FF-AA786C6958CD}" dt="2025-02-13T19:29:55.205" v="342" actId="20577"/>
          <ac:spMkLst>
            <pc:docMk/>
            <pc:sldMk cId="2430826418" sldId="277"/>
            <ac:spMk id="4" creationId="{E7F7F107-F259-3EE7-6F6F-C939A24EEB3A}"/>
          </ac:spMkLst>
        </pc:spChg>
        <pc:picChg chg="add mod">
          <ac:chgData name="Gilma Arana Navas" userId="1ec2ffca8e5b1bdd" providerId="LiveId" clId="{2A9FEC18-6685-4E15-85FF-AA786C6958CD}" dt="2025-02-13T19:30:40.223" v="348" actId="14100"/>
          <ac:picMkLst>
            <pc:docMk/>
            <pc:sldMk cId="2430826418" sldId="277"/>
            <ac:picMk id="5" creationId="{0B443B95-2F6A-FE07-7143-D944172FBA05}"/>
          </ac:picMkLst>
        </pc:picChg>
      </pc:sldChg>
      <pc:sldChg chg="addSp delSp modSp new mod">
        <pc:chgData name="Gilma Arana Navas" userId="1ec2ffca8e5b1bdd" providerId="LiveId" clId="{2A9FEC18-6685-4E15-85FF-AA786C6958CD}" dt="2025-02-13T19:40:12.897" v="360" actId="1076"/>
        <pc:sldMkLst>
          <pc:docMk/>
          <pc:sldMk cId="2108957526" sldId="278"/>
        </pc:sldMkLst>
        <pc:spChg chg="mod">
          <ac:chgData name="Gilma Arana Navas" userId="1ec2ffca8e5b1bdd" providerId="LiveId" clId="{2A9FEC18-6685-4E15-85FF-AA786C6958CD}" dt="2025-02-13T19:40:12.897" v="360" actId="1076"/>
          <ac:spMkLst>
            <pc:docMk/>
            <pc:sldMk cId="2108957526" sldId="278"/>
            <ac:spMk id="2" creationId="{9677B438-E525-3430-4155-FED6A1DFAF9C}"/>
          </ac:spMkLst>
        </pc:spChg>
        <pc:spChg chg="del">
          <ac:chgData name="Gilma Arana Navas" userId="1ec2ffca8e5b1bdd" providerId="LiveId" clId="{2A9FEC18-6685-4E15-85FF-AA786C6958CD}" dt="2025-02-13T19:32:44.981" v="356" actId="26606"/>
          <ac:spMkLst>
            <pc:docMk/>
            <pc:sldMk cId="2108957526" sldId="278"/>
            <ac:spMk id="3" creationId="{86191643-F71A-264B-CC52-7B2F2C959593}"/>
          </ac:spMkLst>
        </pc:spChg>
        <pc:spChg chg="mod ord">
          <ac:chgData name="Gilma Arana Navas" userId="1ec2ffca8e5b1bdd" providerId="LiveId" clId="{2A9FEC18-6685-4E15-85FF-AA786C6958CD}" dt="2025-02-13T19:32:44.981" v="356" actId="26606"/>
          <ac:spMkLst>
            <pc:docMk/>
            <pc:sldMk cId="2108957526" sldId="278"/>
            <ac:spMk id="4" creationId="{1EC7BA96-89E2-3225-1F25-0F595AEC147B}"/>
          </ac:spMkLst>
        </pc:spChg>
        <pc:picChg chg="add mod">
          <ac:chgData name="Gilma Arana Navas" userId="1ec2ffca8e5b1bdd" providerId="LiveId" clId="{2A9FEC18-6685-4E15-85FF-AA786C6958CD}" dt="2025-02-13T19:32:44.981" v="356" actId="26606"/>
          <ac:picMkLst>
            <pc:docMk/>
            <pc:sldMk cId="2108957526" sldId="278"/>
            <ac:picMk id="5" creationId="{03C0F157-67A8-363F-5E6B-65E21DAE9BA7}"/>
          </ac:picMkLst>
        </pc:picChg>
      </pc:sldChg>
      <pc:sldChg chg="addSp modSp new mod modClrScheme chgLayout">
        <pc:chgData name="Gilma Arana Navas" userId="1ec2ffca8e5b1bdd" providerId="LiveId" clId="{2A9FEC18-6685-4E15-85FF-AA786C6958CD}" dt="2025-02-13T19:41:20.860" v="365" actId="26606"/>
        <pc:sldMkLst>
          <pc:docMk/>
          <pc:sldMk cId="498429413" sldId="279"/>
        </pc:sldMkLst>
        <pc:spChg chg="mod">
          <ac:chgData name="Gilma Arana Navas" userId="1ec2ffca8e5b1bdd" providerId="LiveId" clId="{2A9FEC18-6685-4E15-85FF-AA786C6958CD}" dt="2025-02-13T19:41:20.860" v="365" actId="26606"/>
          <ac:spMkLst>
            <pc:docMk/>
            <pc:sldMk cId="498429413" sldId="279"/>
            <ac:spMk id="2" creationId="{226874A3-E58E-B0FC-3654-BC4FF049BD54}"/>
          </ac:spMkLst>
        </pc:spChg>
        <pc:spChg chg="mod ord">
          <ac:chgData name="Gilma Arana Navas" userId="1ec2ffca8e5b1bdd" providerId="LiveId" clId="{2A9FEC18-6685-4E15-85FF-AA786C6958CD}" dt="2025-02-13T19:41:20.860" v="365" actId="26606"/>
          <ac:spMkLst>
            <pc:docMk/>
            <pc:sldMk cId="498429413" sldId="279"/>
            <ac:spMk id="3" creationId="{BCD016FA-A185-4626-BAED-EC1087616FF3}"/>
          </ac:spMkLst>
        </pc:spChg>
        <pc:picChg chg="add mod">
          <ac:chgData name="Gilma Arana Navas" userId="1ec2ffca8e5b1bdd" providerId="LiveId" clId="{2A9FEC18-6685-4E15-85FF-AA786C6958CD}" dt="2025-02-13T19:41:20.860" v="365" actId="26606"/>
          <ac:picMkLst>
            <pc:docMk/>
            <pc:sldMk cId="498429413" sldId="279"/>
            <ac:picMk id="4" creationId="{0974D62C-9D5D-C8B2-1ACA-312F1CB47A8B}"/>
          </ac:picMkLst>
        </pc:picChg>
      </pc:sldChg>
      <pc:sldChg chg="addSp modSp new mod">
        <pc:chgData name="Gilma Arana Navas" userId="1ec2ffca8e5b1bdd" providerId="LiveId" clId="{2A9FEC18-6685-4E15-85FF-AA786C6958CD}" dt="2025-02-13T19:43:02.410" v="372" actId="1076"/>
        <pc:sldMkLst>
          <pc:docMk/>
          <pc:sldMk cId="4108784508" sldId="280"/>
        </pc:sldMkLst>
        <pc:spChg chg="mod">
          <ac:chgData name="Gilma Arana Navas" userId="1ec2ffca8e5b1bdd" providerId="LiveId" clId="{2A9FEC18-6685-4E15-85FF-AA786C6958CD}" dt="2025-02-13T19:42:19.567" v="369" actId="108"/>
          <ac:spMkLst>
            <pc:docMk/>
            <pc:sldMk cId="4108784508" sldId="280"/>
            <ac:spMk id="2" creationId="{8B6C7E59-135F-EA34-E8DB-3577C375F018}"/>
          </ac:spMkLst>
        </pc:spChg>
        <pc:spChg chg="mod">
          <ac:chgData name="Gilma Arana Navas" userId="1ec2ffca8e5b1bdd" providerId="LiveId" clId="{2A9FEC18-6685-4E15-85FF-AA786C6958CD}" dt="2025-02-13T19:42:44.098" v="370"/>
          <ac:spMkLst>
            <pc:docMk/>
            <pc:sldMk cId="4108784508" sldId="280"/>
            <ac:spMk id="3" creationId="{F865C29E-6D2D-6ED9-D2D2-CEF06D8BF57B}"/>
          </ac:spMkLst>
        </pc:spChg>
        <pc:picChg chg="add mod">
          <ac:chgData name="Gilma Arana Navas" userId="1ec2ffca8e5b1bdd" providerId="LiveId" clId="{2A9FEC18-6685-4E15-85FF-AA786C6958CD}" dt="2025-02-13T19:43:02.410" v="372" actId="1076"/>
          <ac:picMkLst>
            <pc:docMk/>
            <pc:sldMk cId="4108784508" sldId="280"/>
            <ac:picMk id="4" creationId="{1698FA4A-4F27-A1E1-7CFA-4891FB6F418D}"/>
          </ac:picMkLst>
        </pc:picChg>
      </pc:sldChg>
      <pc:sldChg chg="addSp modSp new mod">
        <pc:chgData name="Gilma Arana Navas" userId="1ec2ffca8e5b1bdd" providerId="LiveId" clId="{2A9FEC18-6685-4E15-85FF-AA786C6958CD}" dt="2025-02-13T19:44:31.359" v="379" actId="1076"/>
        <pc:sldMkLst>
          <pc:docMk/>
          <pc:sldMk cId="3882296925" sldId="281"/>
        </pc:sldMkLst>
        <pc:spChg chg="mod">
          <ac:chgData name="Gilma Arana Navas" userId="1ec2ffca8e5b1bdd" providerId="LiveId" clId="{2A9FEC18-6685-4E15-85FF-AA786C6958CD}" dt="2025-02-13T19:43:57.555" v="376" actId="108"/>
          <ac:spMkLst>
            <pc:docMk/>
            <pc:sldMk cId="3882296925" sldId="281"/>
            <ac:spMk id="2" creationId="{0F2EA391-19B9-C735-189F-B5FB2F981222}"/>
          </ac:spMkLst>
        </pc:spChg>
        <pc:spChg chg="mod">
          <ac:chgData name="Gilma Arana Navas" userId="1ec2ffca8e5b1bdd" providerId="LiveId" clId="{2A9FEC18-6685-4E15-85FF-AA786C6958CD}" dt="2025-02-13T19:44:16.952" v="377"/>
          <ac:spMkLst>
            <pc:docMk/>
            <pc:sldMk cId="3882296925" sldId="281"/>
            <ac:spMk id="3" creationId="{DC5F34B0-F717-0E68-2C49-2813710C0F90}"/>
          </ac:spMkLst>
        </pc:spChg>
        <pc:picChg chg="add mod">
          <ac:chgData name="Gilma Arana Navas" userId="1ec2ffca8e5b1bdd" providerId="LiveId" clId="{2A9FEC18-6685-4E15-85FF-AA786C6958CD}" dt="2025-02-13T19:44:31.359" v="379" actId="1076"/>
          <ac:picMkLst>
            <pc:docMk/>
            <pc:sldMk cId="3882296925" sldId="281"/>
            <ac:picMk id="4" creationId="{4BCF314E-BE84-3CC3-A727-38DE928A737B}"/>
          </ac:picMkLst>
        </pc:picChg>
      </pc:sldChg>
      <pc:sldChg chg="addSp modSp new mod">
        <pc:chgData name="Gilma Arana Navas" userId="1ec2ffca8e5b1bdd" providerId="LiveId" clId="{2A9FEC18-6685-4E15-85FF-AA786C6958CD}" dt="2025-02-13T19:45:55.683" v="386" actId="1076"/>
        <pc:sldMkLst>
          <pc:docMk/>
          <pc:sldMk cId="1542528672" sldId="282"/>
        </pc:sldMkLst>
        <pc:spChg chg="mod">
          <ac:chgData name="Gilma Arana Navas" userId="1ec2ffca8e5b1bdd" providerId="LiveId" clId="{2A9FEC18-6685-4E15-85FF-AA786C6958CD}" dt="2025-02-13T19:45:20.393" v="383" actId="108"/>
          <ac:spMkLst>
            <pc:docMk/>
            <pc:sldMk cId="1542528672" sldId="282"/>
            <ac:spMk id="2" creationId="{9243AA4C-D6EB-1C63-CDD3-8E8E1E4E1C11}"/>
          </ac:spMkLst>
        </pc:spChg>
        <pc:spChg chg="mod">
          <ac:chgData name="Gilma Arana Navas" userId="1ec2ffca8e5b1bdd" providerId="LiveId" clId="{2A9FEC18-6685-4E15-85FF-AA786C6958CD}" dt="2025-02-13T19:45:40.391" v="384"/>
          <ac:spMkLst>
            <pc:docMk/>
            <pc:sldMk cId="1542528672" sldId="282"/>
            <ac:spMk id="3" creationId="{E0CAD1E1-41F2-3ED2-E406-A762C7928FAD}"/>
          </ac:spMkLst>
        </pc:spChg>
        <pc:picChg chg="add mod">
          <ac:chgData name="Gilma Arana Navas" userId="1ec2ffca8e5b1bdd" providerId="LiveId" clId="{2A9FEC18-6685-4E15-85FF-AA786C6958CD}" dt="2025-02-13T19:45:55.683" v="386" actId="1076"/>
          <ac:picMkLst>
            <pc:docMk/>
            <pc:sldMk cId="1542528672" sldId="282"/>
            <ac:picMk id="4" creationId="{D8B3B11F-7EEB-8996-FE6E-17AB6D6A479E}"/>
          </ac:picMkLst>
        </pc:picChg>
      </pc:sldChg>
      <pc:sldChg chg="addSp modSp new mod modClrScheme chgLayout">
        <pc:chgData name="Gilma Arana Navas" userId="1ec2ffca8e5b1bdd" providerId="LiveId" clId="{2A9FEC18-6685-4E15-85FF-AA786C6958CD}" dt="2025-02-13T19:48:10.836" v="421" actId="14100"/>
        <pc:sldMkLst>
          <pc:docMk/>
          <pc:sldMk cId="2774206021" sldId="283"/>
        </pc:sldMkLst>
        <pc:spChg chg="add mod">
          <ac:chgData name="Gilma Arana Navas" userId="1ec2ffca8e5b1bdd" providerId="LiveId" clId="{2A9FEC18-6685-4E15-85FF-AA786C6958CD}" dt="2025-02-13T19:46:44.281" v="389" actId="26606"/>
          <ac:spMkLst>
            <pc:docMk/>
            <pc:sldMk cId="2774206021" sldId="283"/>
            <ac:spMk id="7" creationId="{33810FF5-F367-B170-F2A6-406E17E71A1B}"/>
          </ac:spMkLst>
        </pc:spChg>
        <pc:spChg chg="add mod">
          <ac:chgData name="Gilma Arana Navas" userId="1ec2ffca8e5b1bdd" providerId="LiveId" clId="{2A9FEC18-6685-4E15-85FF-AA786C6958CD}" dt="2025-02-13T19:47:50.578" v="420" actId="20577"/>
          <ac:spMkLst>
            <pc:docMk/>
            <pc:sldMk cId="2774206021" sldId="283"/>
            <ac:spMk id="9" creationId="{AC6D37BF-E903-F3E9-6A15-5688CE35309C}"/>
          </ac:spMkLst>
        </pc:spChg>
        <pc:picChg chg="add mod">
          <ac:chgData name="Gilma Arana Navas" userId="1ec2ffca8e5b1bdd" providerId="LiveId" clId="{2A9FEC18-6685-4E15-85FF-AA786C6958CD}" dt="2025-02-13T19:48:10.836" v="421" actId="14100"/>
          <ac:picMkLst>
            <pc:docMk/>
            <pc:sldMk cId="2774206021" sldId="283"/>
            <ac:picMk id="2" creationId="{2C6E05B0-D9E6-81B8-686D-3EDDBE36C0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CD46B-0F3A-CDE1-6C08-034FE097E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729" y="1822824"/>
            <a:ext cx="5815106" cy="242224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EA69F8-1370-C703-224F-EE070B8F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729" y="4392705"/>
            <a:ext cx="5815106" cy="9726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074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E8F5C-092E-BF51-0B0C-000B78AE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11"/>
            <a:ext cx="10515600" cy="120070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32C31-C1B3-7CE3-6981-DBBD6A16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0719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656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43B4-BD97-A014-AEC2-7147DB9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C9CA-55AC-83CF-BF9D-D839B3D3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0250F-AF9C-57A0-6DBE-9DBB49467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578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C65BE-4616-7EBA-A27A-0A5BBD0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046"/>
            <a:ext cx="10515600" cy="659748"/>
          </a:xfrm>
        </p:spPr>
        <p:txBody>
          <a:bodyPr/>
          <a:lstStyle>
            <a:lvl1pPr>
              <a:defRPr sz="3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3D4F5E-05F9-E725-86B9-35AE651E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3040"/>
            <a:ext cx="5157787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4FBEB-AA12-DC7A-FD66-88255EF9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8824"/>
            <a:ext cx="5157787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44BB03-7A31-0F0D-E21D-D2C38CFFB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3040"/>
            <a:ext cx="5183188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EA165-E4AA-0995-3389-68540461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8824"/>
            <a:ext cx="5183188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719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DA56-7BFA-980F-C2EC-21A5680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08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22438-B67A-A6D1-9CA5-2647E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1E66D-3305-2C22-8939-5AD9B474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5CFF9-8043-2061-5B9D-5BF37B95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615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66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E1937-0402-2761-A8CB-F13DD8AA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0"/>
            <a:ext cx="3932237" cy="92037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F8B68-4984-D713-5AB2-C1EB0C3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870"/>
            <a:ext cx="6172200" cy="44106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BB0179-CB4E-8B30-760A-2F89C590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104"/>
            <a:ext cx="3932237" cy="3449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095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3CC0-2DC6-BB11-E4D4-6D76D8C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1"/>
            <a:ext cx="3932237" cy="129838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B85BD-17B4-DE5F-BDD9-00B5651B3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02872"/>
            <a:ext cx="6172200" cy="44651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912BD-ED6D-4DB7-3E04-8F6F38C1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7224"/>
            <a:ext cx="3932237" cy="30539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17208-5920-9246-1B08-CB167D5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CEFD2-16BA-81CA-709E-55D42C0F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B84FC-9D80-D786-A671-FB22D2B3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49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8EAE6-585A-CAA4-2AA1-9B30E2FC3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2093261"/>
            <a:ext cx="8175812" cy="223968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A47F53-9D9E-FD88-7A00-A694803F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607858"/>
            <a:ext cx="8175812" cy="11459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1160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E8F5C-092E-BF51-0B0C-000B78AE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11"/>
            <a:ext cx="10515600" cy="120070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32C31-C1B3-7CE3-6981-DBBD6A16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0719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0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43B4-BD97-A014-AEC2-7147DB9B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C9CA-55AC-83CF-BF9D-D839B3D3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70250F-AF9C-57A0-6DBE-9DBB49467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82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C65BE-4616-7EBA-A27A-0A5BBD0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046"/>
            <a:ext cx="10515600" cy="659748"/>
          </a:xfrm>
        </p:spPr>
        <p:txBody>
          <a:bodyPr/>
          <a:lstStyle>
            <a:lvl1pPr>
              <a:defRPr sz="3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3D4F5E-05F9-E725-86B9-35AE651E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3040"/>
            <a:ext cx="5157787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4FBEB-AA12-DC7A-FD66-88255EF9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8824"/>
            <a:ext cx="5157787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44BB03-7A31-0F0D-E21D-D2C38CFFB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3040"/>
            <a:ext cx="5183188" cy="694205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EA165-E4AA-0995-3389-68540461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8824"/>
            <a:ext cx="5183188" cy="298823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466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DA56-7BFA-980F-C2EC-21A56809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408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22438-B67A-A6D1-9CA5-2647E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1E66D-3305-2C22-8939-5AD9B474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5CFF9-8043-2061-5B9D-5BF37B95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684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8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E1937-0402-2761-A8CB-F13DD8AA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0"/>
            <a:ext cx="3932237" cy="92037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F8B68-4984-D713-5AB2-C1EB0C3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870"/>
            <a:ext cx="6172200" cy="441063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BB0179-CB4E-8B30-760A-2F89C5909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104"/>
            <a:ext cx="3932237" cy="3449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403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3CC0-2DC6-BB11-E4D4-6D76D8C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2871"/>
            <a:ext cx="3932237" cy="129838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B85BD-17B4-DE5F-BDD9-00B5651B3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02872"/>
            <a:ext cx="6172200" cy="44651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912BD-ED6D-4DB7-3E04-8F6F38C1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7224"/>
            <a:ext cx="3932237" cy="30539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17208-5920-9246-1B08-CB167D5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CEFD2-16BA-81CA-709E-55D42C0F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B84FC-9D80-D786-A671-FB22D2B3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143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A2FE67-0642-3600-E7D9-EFB6FFB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35E40-F22D-FD0E-979D-7C7C506A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B2E60-BD6D-8AB9-47D5-314DEB51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22A11-4513-4852-ACC5-0B0D93C9381A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A6408-17AC-E111-1F8C-332F921B7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7B705-6D71-E7F1-88D5-4B4BE5011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33557-5122-4B73-9658-CED9751130F6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Flecha&#10;&#10;Descripción generada automáticamente">
            <a:extLst>
              <a:ext uri="{FF2B5EF4-FFF2-40B4-BE49-F238E27FC236}">
                <a16:creationId xmlns:a16="http://schemas.microsoft.com/office/drawing/2014/main" id="{DAB299E1-7427-6C59-1491-8D69BCDC6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D39B59-A9B1-60B4-AD65-335D86AA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945FD5-4235-F5F5-BCE9-F5246D9F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43C93-78D0-C46D-47BF-52FF03332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2449B-B538-4BC9-BAED-B05130156AA6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98527-C30D-D7F3-28E9-227B59121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D5DE8-06E9-8B67-4223-D3F6EFEC4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279BA-B780-4A53-BC8A-79E3017A2293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Flecha&#10;&#10;Descripción generada automáticamente">
            <a:extLst>
              <a:ext uri="{FF2B5EF4-FFF2-40B4-BE49-F238E27FC236}">
                <a16:creationId xmlns:a16="http://schemas.microsoft.com/office/drawing/2014/main" id="{3CDC1764-8FF2-5CCE-49F0-6C270069E6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5B9812-3906-6332-280B-7DDFADB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7595-0599-7882-F6A7-EF687143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17623-FB88-3567-11ED-472F83CB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896EC-B16C-2EB5-7223-9795F9148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55BC-D931-A1FC-8952-341FA1FF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5468EDC8-2163-E1C2-53A5-6EF4F73FCF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5B9812-3906-6332-280B-7DDFADB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7595-0599-7882-F6A7-EF687143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17623-FB88-3567-11ED-472F83CB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7A0D7-D810-4C46-B609-CB364B7BB03F}" type="datetimeFigureOut">
              <a:rPr lang="es-GT" smtClean="0"/>
              <a:t>13/02/2025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896EC-B16C-2EB5-7223-9795F9148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55BC-D931-A1FC-8952-341FA1FF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678E5-7812-4FBB-9158-B2DE8BC2DC81}" type="slidenum">
              <a:rPr lang="es-GT" smtClean="0"/>
              <a:t>‹#›</a:t>
            </a:fld>
            <a:endParaRPr lang="es-GT"/>
          </a:p>
        </p:txBody>
      </p:sp>
      <p:pic>
        <p:nvPicPr>
          <p:cNvPr id="9" name="Imagen 8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56C6E3-F34D-8BF9-44E2-94AB749AC1D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D4E79-35AB-F1EF-20EF-BC0E1AE52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ONCOLOGIA</a:t>
            </a:r>
            <a:br>
              <a:rPr lang="es-GT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E1E03C-A937-CBC6-7CEA-D66F4CCCA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856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04F9-D309-C1DA-3F27-D88862CE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KIT DE MUTACIONES EN MET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8D70B-1E87-1DCE-FB52-971D4D6DD8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 un test de PCR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real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mutaciones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exón</a:t>
            </a:r>
            <a:r>
              <a:rPr lang="en-US" dirty="0"/>
              <a:t> 14 a </a:t>
            </a:r>
            <a:r>
              <a:rPr lang="en-US" dirty="0" err="1"/>
              <a:t>partir</a:t>
            </a:r>
            <a:r>
              <a:rPr lang="en-US" dirty="0"/>
              <a:t> de ARN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Muestra</a:t>
            </a:r>
            <a:r>
              <a:rPr lang="en-US" dirty="0"/>
              <a:t>: </a:t>
            </a:r>
            <a:r>
              <a:rPr lang="en-US" dirty="0" err="1"/>
              <a:t>tejido</a:t>
            </a:r>
            <a:r>
              <a:rPr lang="en-US" dirty="0"/>
              <a:t> </a:t>
            </a:r>
            <a:r>
              <a:rPr lang="en-US" dirty="0" err="1"/>
              <a:t>embebido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parafina</a:t>
            </a:r>
            <a:r>
              <a:rPr lang="en-US" dirty="0"/>
              <a:t>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A9D42616-E0F6-CDE2-EC21-8DEED424B3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105" t="51575" r="52609" b="12674"/>
          <a:stretch/>
        </p:blipFill>
        <p:spPr>
          <a:xfrm>
            <a:off x="838200" y="2705537"/>
            <a:ext cx="5181600" cy="30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2E1A-7FBE-4D4D-CF07-A7BABE57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KIT DE MUTACIONES EN LOS GENES EGFR/ ALK/ROS1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4740-9DB1-E0CC-5EE8-06B6C07331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GT" sz="2800" dirty="0"/>
              <a:t>El cáncer de pulmón es uno de los tumores más comunes mundialmente. 80-85% de estos tumores son del tipo: cáncer de pulmón de las células no pequeñas. En este tipo de tumor se han desarrollado varias terapias con target molecular. </a:t>
            </a:r>
          </a:p>
          <a:p>
            <a:pPr algn="just"/>
            <a:r>
              <a:rPr lang="es-GT" sz="2800" dirty="0"/>
              <a:t>Inhibidores:</a:t>
            </a:r>
          </a:p>
          <a:p>
            <a:pPr algn="just"/>
            <a:r>
              <a:rPr lang="es-GT" sz="2800" dirty="0"/>
              <a:t>EGFR: </a:t>
            </a:r>
            <a:r>
              <a:rPr lang="es-GT" sz="2800" dirty="0" err="1"/>
              <a:t>Erlotinib</a:t>
            </a:r>
            <a:r>
              <a:rPr lang="es-GT" sz="2800" dirty="0"/>
              <a:t>, </a:t>
            </a:r>
            <a:r>
              <a:rPr lang="es-GT" sz="2800" dirty="0" err="1"/>
              <a:t>Gefitinib</a:t>
            </a:r>
            <a:endParaRPr lang="es-GT" sz="2800" dirty="0"/>
          </a:p>
          <a:p>
            <a:pPr algn="just"/>
            <a:r>
              <a:rPr lang="es-GT" sz="2800" dirty="0"/>
              <a:t>ALK: </a:t>
            </a:r>
            <a:r>
              <a:rPr lang="es-GT" sz="2800" dirty="0" err="1"/>
              <a:t>alectinib</a:t>
            </a:r>
            <a:r>
              <a:rPr lang="es-GT" sz="2800" dirty="0"/>
              <a:t>, </a:t>
            </a:r>
            <a:r>
              <a:rPr lang="es-GT" sz="2800" dirty="0" err="1"/>
              <a:t>brigatinib</a:t>
            </a:r>
            <a:r>
              <a:rPr lang="es-GT" sz="2800" dirty="0"/>
              <a:t>, </a:t>
            </a:r>
            <a:r>
              <a:rPr lang="es-GT" sz="2800" dirty="0" err="1"/>
              <a:t>ceritinib</a:t>
            </a:r>
            <a:r>
              <a:rPr lang="es-GT" sz="2800" dirty="0"/>
              <a:t> o </a:t>
            </a:r>
            <a:r>
              <a:rPr lang="es-GT" sz="2800" dirty="0" err="1"/>
              <a:t>lorlatinib</a:t>
            </a:r>
            <a:r>
              <a:rPr lang="es-GT" sz="2800" dirty="0"/>
              <a:t>.</a:t>
            </a:r>
          </a:p>
          <a:p>
            <a:pPr algn="just"/>
            <a:r>
              <a:rPr lang="es-GT" sz="2800" dirty="0"/>
              <a:t>ROS1: Bevacizumab (Avastin), </a:t>
            </a:r>
            <a:r>
              <a:rPr lang="es-GT" sz="2800" dirty="0" err="1"/>
              <a:t>Crizotinib</a:t>
            </a:r>
            <a:endParaRPr lang="es-GT" sz="2800" dirty="0"/>
          </a:p>
          <a:p>
            <a:endParaRPr lang="en-US" dirty="0"/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53FF62C5-C468-518B-A606-8D264027A5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11" t="56986" r="56071" b="6824"/>
          <a:stretch/>
        </p:blipFill>
        <p:spPr>
          <a:xfrm>
            <a:off x="1149248" y="2673937"/>
            <a:ext cx="4559503" cy="31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5764-F01A-059D-87EE-4AC65CC4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KIT DE MUTACIONES EN LOS GENES EGFR/ ALK/ROS1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993B6-9C76-35F6-BBD3-04F5D3D6C0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Kit PCR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tiempo</a:t>
            </a:r>
            <a:r>
              <a:rPr lang="en-US" sz="4800" dirty="0"/>
              <a:t> real.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 err="1"/>
              <a:t>Detecta</a:t>
            </a:r>
            <a:r>
              <a:rPr lang="en-US" sz="4800" dirty="0"/>
              <a:t> 24 </a:t>
            </a:r>
            <a:r>
              <a:rPr lang="en-US" sz="4800" dirty="0" err="1"/>
              <a:t>mutaciones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</a:t>
            </a:r>
            <a:r>
              <a:rPr lang="en-US" sz="4800" dirty="0" err="1"/>
              <a:t>el</a:t>
            </a:r>
            <a:r>
              <a:rPr lang="en-US" sz="4800" dirty="0"/>
              <a:t> gen EGFR (</a:t>
            </a:r>
            <a:r>
              <a:rPr lang="en-US" sz="4800" dirty="0" err="1"/>
              <a:t>exón</a:t>
            </a:r>
            <a:r>
              <a:rPr lang="en-US" sz="4800" dirty="0"/>
              <a:t> 18-21)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21 </a:t>
            </a:r>
            <a:r>
              <a:rPr lang="en-US" sz="4800" dirty="0" err="1"/>
              <a:t>fusiones</a:t>
            </a:r>
            <a:r>
              <a:rPr lang="en-US" sz="4800" dirty="0"/>
              <a:t> ALK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13 </a:t>
            </a:r>
            <a:r>
              <a:rPr lang="en-US" sz="4800" dirty="0" err="1"/>
              <a:t>fusiones</a:t>
            </a:r>
            <a:r>
              <a:rPr lang="en-US" sz="4800" dirty="0"/>
              <a:t> ROS1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8 </a:t>
            </a:r>
            <a:r>
              <a:rPr lang="en-US" sz="4800" dirty="0" err="1"/>
              <a:t>pruebas</a:t>
            </a:r>
            <a:r>
              <a:rPr lang="en-US" sz="4800" dirty="0"/>
              <a:t> </a:t>
            </a:r>
            <a:r>
              <a:rPr lang="en-US" sz="4800" dirty="0" err="1"/>
              <a:t>por</a:t>
            </a:r>
            <a:r>
              <a:rPr lang="en-US" sz="4800" dirty="0"/>
              <a:t> kit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44D9D-2390-C6CD-BE1A-6BD116B21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11" t="56986" r="56071" b="6824"/>
          <a:stretch/>
        </p:blipFill>
        <p:spPr>
          <a:xfrm>
            <a:off x="1149248" y="2673937"/>
            <a:ext cx="4559503" cy="31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0882-D173-FF8C-E39F-0388F844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51709"/>
            <a:ext cx="10515600" cy="1146829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5.KIT DE MUTACIONES EN KRAS Y NRAS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C8958-5055-C2C3-3450-F1BB48D426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La proteína RAS es una GTPasa y una de las moléculas claves para el señalamiento del EGFR. Mutaciones activadoras en KRAS y NRAS ocurren en 20-50% y 1-6% en cáncer colorrectal. En los exones 2, 3 y 4.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GT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Las mutaciones en los genes RAS son importantes porque producen resistencia a anticuerpos monoclonales anti-EGFR en cáncer colorrectal.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GT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Pacientes sin mutaciones en estos genes, se pueden beneficiar de tratamientos  como cetuximab y panitumumab (anticuerpos monoclonales anti-EGFR). </a:t>
            </a:r>
          </a:p>
          <a:p>
            <a:endParaRPr lang="en-U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FA753CF4-63C5-354E-0937-27BD67523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956" t="26227" r="56730" b="43883"/>
          <a:stretch/>
        </p:blipFill>
        <p:spPr>
          <a:xfrm>
            <a:off x="1576273" y="2943971"/>
            <a:ext cx="3705454" cy="25623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161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C74C-531C-56DE-97A5-2205DDA1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5.KIT DE MUTACIONES EN KRAS Y NRAS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ACDD6-2F9D-7838-C83B-446D7AB24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Es una PCR de tiempo Real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Detecta 19 mutaciones en los exones 2,3 y 4 del gen KRAS.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Detecta 13 mutaciones en los exones 2, 3 y 4 en el gen NRAS.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La extracción de ADN se realizó a partir de tejido embebido en parafina. 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8E95F7-3E47-555B-205D-4ABE37A3C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121" t="33407" r="38764" b="45934"/>
          <a:stretch/>
        </p:blipFill>
        <p:spPr>
          <a:xfrm>
            <a:off x="729342" y="2519658"/>
            <a:ext cx="5181600" cy="142974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9C1BBB1B-57A0-9571-CFF6-892559D93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6" t="26227" r="56730" b="43883"/>
          <a:stretch/>
        </p:blipFill>
        <p:spPr>
          <a:xfrm>
            <a:off x="2143300" y="4225365"/>
            <a:ext cx="3952700" cy="1730829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987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D83B-5203-FD36-29CD-DFC49420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KIT DE MUTACIONES EN BRAF V600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53BD-BE7C-EBD1-0C39-77DA576A58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BRAF es una </a:t>
            </a:r>
            <a:r>
              <a:rPr lang="es-GT" dirty="0" err="1"/>
              <a:t>kinasa</a:t>
            </a:r>
            <a:r>
              <a:rPr lang="es-GT" dirty="0"/>
              <a:t> serina-treonina que funciona en la ruta de señalamiento RAS-RAF-MEK-MAPK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Mutaciones en el gen BRAF ocurren en 50% de melanomas, 40% de cáncer de tiroides papilar. 30% en cáncer de ovario, 10% cáncer colorrectal. 10% cáncer de próstata y 1-4% en cáncer de pulmón. 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Existen inhibidores BRAF en el mercado:  </a:t>
            </a:r>
            <a:r>
              <a:rPr lang="es-GT" dirty="0" err="1"/>
              <a:t>Dabrafenib</a:t>
            </a:r>
            <a:r>
              <a:rPr lang="es-GT" dirty="0"/>
              <a:t>, </a:t>
            </a:r>
            <a:r>
              <a:rPr lang="es-GT" dirty="0" err="1"/>
              <a:t>Encorafenib</a:t>
            </a:r>
            <a:r>
              <a:rPr lang="es-GT" dirty="0"/>
              <a:t>-+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88A4B9FF-3A75-9839-98EE-D9A66BF4A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626" t="40586" r="56731" b="26447"/>
          <a:stretch/>
        </p:blipFill>
        <p:spPr>
          <a:xfrm>
            <a:off x="7135575" y="2440734"/>
            <a:ext cx="3755593" cy="282609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33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37A3-DC48-44D4-4FD1-B76E3B33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KIT DE MUTACIONES EN BRAF V600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6F908-FEAA-A378-DCA3-4C7D196467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prueba</a:t>
            </a:r>
            <a:r>
              <a:rPr lang="en-US" dirty="0"/>
              <a:t> de PCR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real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Detecta</a:t>
            </a:r>
            <a:r>
              <a:rPr lang="en-US" dirty="0"/>
              <a:t> las </a:t>
            </a:r>
            <a:r>
              <a:rPr lang="en-US" dirty="0" err="1"/>
              <a:t>mutaciones</a:t>
            </a:r>
            <a:r>
              <a:rPr lang="en-US" dirty="0"/>
              <a:t> V600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tejido</a:t>
            </a:r>
            <a:r>
              <a:rPr lang="en-US" dirty="0"/>
              <a:t> </a:t>
            </a:r>
            <a:r>
              <a:rPr lang="en-US" dirty="0" err="1"/>
              <a:t>embebido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parafina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24 </a:t>
            </a:r>
            <a:r>
              <a:rPr lang="en-US" dirty="0" err="1"/>
              <a:t>pruebas</a:t>
            </a:r>
            <a:endParaRPr lang="en-US" dirty="0"/>
          </a:p>
          <a:p>
            <a:endParaRPr lang="en-US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BEE85CE4-40AD-69FB-8E12-6B19FB80F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626" t="40586" r="56731" b="26447"/>
          <a:stretch/>
        </p:blipFill>
        <p:spPr>
          <a:xfrm>
            <a:off x="1224631" y="2440734"/>
            <a:ext cx="3755593" cy="282609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254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5C70-3A80-3030-5C16-07559DE1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PANEL MULTIGENE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17EAC-ABF0-1191-EC29-60B3F5390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GT" sz="2800" dirty="0"/>
              <a:t>El cáncer de pulmón es una de la malignidades más comunes a nivel mundial. El 80-85% es cáncer de pulmón de las células no pequeñas.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GT" sz="2800" dirty="0"/>
              <a:t>Existen mutaciones que son driver en este tipo de cáncer: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EGFR en un 10-35%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KRAS en un 15%,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PIK3CA en un 1-3%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A73F-D12C-D337-A522-4FD57B897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BRAF en un 1-4%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NRAS en 1%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HER2 en un 2-4%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PIK3CA en una 1-3%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fusiones ALK en un 2% y fusiones ROS1 en un 2%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RET en un 1%.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Todos estos marcadores indican terapia dirigida.</a:t>
            </a:r>
            <a:endParaRPr lang="en-US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47849255-6F8F-98E3-18B4-0C9C36BD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3" t="46740" r="54588" b="9930"/>
          <a:stretch/>
        </p:blipFill>
        <p:spPr>
          <a:xfrm>
            <a:off x="3178629" y="4005944"/>
            <a:ext cx="3233057" cy="218802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30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F571-48F0-22AD-10A3-A35402A9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PANEL MULTIGENE DETECTION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06BA-48D8-5271-8F02-0CEE6D903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GT" sz="2800" dirty="0"/>
              <a:t>Es una prueba de PCR en tiempo real.</a:t>
            </a:r>
          </a:p>
          <a:p>
            <a:endParaRPr lang="es-GT" sz="2800" dirty="0"/>
          </a:p>
          <a:p>
            <a:r>
              <a:rPr lang="es-GT" sz="2800" dirty="0"/>
              <a:t>Detecta 9 genes: EGFR, KRAS, BRAF, NRAS, HER2, PIK3CA, ALK, ROS1 Y RET.</a:t>
            </a:r>
          </a:p>
          <a:p>
            <a:endParaRPr lang="es-GT" sz="2800" dirty="0"/>
          </a:p>
          <a:p>
            <a:r>
              <a:rPr lang="es-GT" sz="2800" dirty="0"/>
              <a:t>A partir de tejido embebido en parafina</a:t>
            </a:r>
          </a:p>
          <a:p>
            <a:endParaRPr lang="es-GT" sz="2800" dirty="0"/>
          </a:p>
          <a:p>
            <a:r>
              <a:rPr lang="es-GT" sz="2800" dirty="0"/>
              <a:t>Kit: 6 pruebas</a:t>
            </a:r>
          </a:p>
          <a:p>
            <a:endParaRPr lang="en-US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B5116666-4A92-9BA9-9B0A-4401AB5568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753" t="46740" r="54588" b="9930"/>
          <a:stretch/>
        </p:blipFill>
        <p:spPr>
          <a:xfrm>
            <a:off x="1499684" y="2444658"/>
            <a:ext cx="3923946" cy="3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3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2966-0C47-E903-C278-77DFD5A3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677"/>
            <a:ext cx="10515600" cy="1146829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PANEL PAN CANCER DE PULMON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E780-56BD-271D-D59C-94D731EEC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GT" sz="2800" dirty="0"/>
              <a:t>El cáncer de pulmón es una de la malignidades más comunes a nivel mundial. El 80-85% es cáncer de pulmón de las células no pequeñas.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GT" sz="2800" dirty="0"/>
              <a:t>Existen mutaciones que son driver en este tipo de cáncer: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EGFR en un 10-35%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KRAS en un 15-15%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PIK3CA en un 1-3%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BRAF en un 1-4%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NRAS en 1%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3BF85-2F6F-0E8C-E858-ABEE927306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HER2 en un 2-4%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PIK3CA en una 1-3%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fusiones ALK en un 2%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fusiones ROS1 en un 2%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RET en un 1%.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800" dirty="0"/>
              <a:t>NTRK1, NTRK2 y NTRK3 1%.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GT" sz="2800" dirty="0"/>
              <a:t>Todos estos marcadores indican terapia dirigida, o pronóstico de sensibilidad a algunos target</a:t>
            </a:r>
            <a:r>
              <a:rPr lang="es-GT" sz="1600" dirty="0"/>
              <a:t>.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FB6165-280A-B690-EAA3-7614E13D9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6" t="34285" r="52280" b="25422"/>
          <a:stretch/>
        </p:blipFill>
        <p:spPr>
          <a:xfrm>
            <a:off x="3320143" y="3755571"/>
            <a:ext cx="2617620" cy="143113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833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0C0FB7-0A53-B9ED-EF97-F0B1048B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BCC2-2F43-DDE7-F719-F3225EF7E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r>
              <a:rPr lang="es-GT" sz="260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Nos dedicamos a ofrecer reactivos, suministros y equipos de Biología Molecular en todo el territorio nacional. Además, proporcionamos asesoría a profesionales para la estandarización de pruebas moleculares.</a:t>
            </a:r>
            <a:endParaRPr lang="en-US" sz="2600"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98C5AF82-5956-F735-3B5F-6F4053C01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5655"/>
            <a:ext cx="5181600" cy="297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54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9FD1-AD16-AEA4-EAD8-7E952A63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PANEL PAN CANCER DE PULMON</a:t>
            </a:r>
            <a:br>
              <a:rPr lang="en-US" sz="3700" b="1" dirty="0"/>
            </a:br>
            <a:endParaRPr lang="en-US" sz="37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74DB87-756B-A517-066A-12465EF93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6" t="34285" r="52280" b="25422"/>
          <a:stretch/>
        </p:blipFill>
        <p:spPr>
          <a:xfrm>
            <a:off x="1120405" y="2665506"/>
            <a:ext cx="4617189" cy="311971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B38FC-BE3E-0E15-8B51-BF73B1B5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200"/>
              <a:t>Es una prueba de PCR en tiempo real.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200"/>
              <a:t>Detecta   11 genes: EGFR, ALK, ROS1, KRAS, BRAF, HER2, RET, MET, NTRK1, NTRK2, NTRK3.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200"/>
              <a:t>En muestra de tejido embebido en parafina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sz="2200"/>
              <a:t>Kit de 8 pruebas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49858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91F8-E09F-024A-60E9-46EA35A2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26563"/>
            <a:ext cx="10515600" cy="1146829"/>
          </a:xfrm>
        </p:spPr>
        <p:txBody>
          <a:bodyPr>
            <a:normAutofit/>
          </a:bodyPr>
          <a:lstStyle/>
          <a:p>
            <a:r>
              <a:rPr lang="es-GT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Kit PCR detección de mutación JAK V670F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DFEB-50FC-5AA8-EBB6-F45834DF56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MUTACIÓN EN EL GEN JAK2 V670F en síndromes mieloproliferativos crónicos.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La familia JAK de los no receptores </a:t>
            </a:r>
            <a:r>
              <a:rPr lang="es-GT" dirty="0" err="1"/>
              <a:t>tirosin</a:t>
            </a:r>
            <a:r>
              <a:rPr lang="es-GT" dirty="0"/>
              <a:t> </a:t>
            </a:r>
            <a:r>
              <a:rPr lang="es-GT" dirty="0" err="1"/>
              <a:t>kinasas</a:t>
            </a:r>
            <a:r>
              <a:rPr lang="es-GT" dirty="0"/>
              <a:t> incluye a los genes JAK1, JAK2, JAK3 Y TYK2.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La activación de JAK2 por la mutación V617F esta asociada </a:t>
            </a:r>
            <a:r>
              <a:rPr lang="es-GT" b="0" i="0" dirty="0">
                <a:solidFill>
                  <a:srgbClr val="000000"/>
                </a:solidFill>
                <a:effectLst/>
                <a:latin typeface="Poppins" panose="020B0502040204020203" pitchFamily="2" charset="0"/>
              </a:rPr>
              <a:t> </a:t>
            </a:r>
            <a:r>
              <a:rPr lang="es-GT" b="0" i="0" dirty="0">
                <a:solidFill>
                  <a:srgbClr val="000000"/>
                </a:solidFill>
                <a:effectLst/>
              </a:rPr>
              <a:t>a enfermedades de la médula ósea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7F107-F259-3EE7-6F6F-C939A24EEB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i="0" dirty="0">
                <a:effectLst/>
              </a:rPr>
              <a:t>Las enfermedades de la médula ósea causadas por la mutación JAK2 se denominan </a:t>
            </a:r>
            <a:r>
              <a:rPr lang="es-GT" dirty="0"/>
              <a:t>neoplasias mieloproliferativas</a:t>
            </a:r>
            <a:r>
              <a:rPr lang="es-GT" i="0" dirty="0">
                <a:effectLst/>
              </a:rPr>
              <a:t>.</a:t>
            </a:r>
            <a:endParaRPr lang="es-GT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GT" dirty="0"/>
              <a:t>Inhibidores JAK2: </a:t>
            </a:r>
            <a:r>
              <a:rPr lang="es-GT" dirty="0" err="1"/>
              <a:t>ruxolitinib</a:t>
            </a:r>
            <a:endParaRPr lang="es-GT" dirty="0"/>
          </a:p>
          <a:p>
            <a:endParaRPr lang="en-US" dirty="0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0B443B95-2F6A-FE07-7143-D944172FB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3" t="56996" r="56731" b="12674"/>
          <a:stretch/>
        </p:blipFill>
        <p:spPr>
          <a:xfrm>
            <a:off x="7532914" y="4376056"/>
            <a:ext cx="3298372" cy="18288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082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B438-E525-3430-4155-FED6A1DF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239476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Kit PCR detección de mutación JAK V670F</a:t>
            </a:r>
            <a:br>
              <a:rPr lang="es-GT" sz="3700" b="1" dirty="0"/>
            </a:br>
            <a:endParaRPr lang="en-US" sz="3700" dirty="0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03C0F157-67A8-363F-5E6B-65E21DAE9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3" t="56996" r="56731" b="12674"/>
          <a:stretch/>
        </p:blipFill>
        <p:spPr>
          <a:xfrm>
            <a:off x="1288980" y="2665506"/>
            <a:ext cx="4280039" cy="311971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7BA96-89E2-3225-1F25-0F595AEC1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MUTACIÓN EN EL GEN JAK2 V670F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síndromes</a:t>
            </a:r>
            <a:r>
              <a:rPr lang="en-US" dirty="0"/>
              <a:t> </a:t>
            </a:r>
            <a:r>
              <a:rPr lang="en-US" dirty="0" err="1"/>
              <a:t>mieloproliferativos</a:t>
            </a:r>
            <a:r>
              <a:rPr lang="en-US" dirty="0"/>
              <a:t> </a:t>
            </a:r>
            <a:r>
              <a:rPr lang="en-US" dirty="0" err="1"/>
              <a:t>crónicos</a:t>
            </a:r>
            <a:endParaRPr lang="en-US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24 </a:t>
            </a:r>
            <a:r>
              <a:rPr lang="en-US" dirty="0" err="1"/>
              <a:t>pruebas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74A3-E58E-B0FC-3654-BC4FF049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KIT DE METILACIÓN DEL GEN MGMT</a:t>
            </a:r>
            <a:br>
              <a:rPr lang="es-G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16FA-A185-4626-BAED-EC108761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Jost"/>
              </a:rPr>
              <a:t>Alrededor de un 45% de glioblastomas tienen metilado el gen MGMT, estos pacientes tienen una mejor supervivencia al ser tratados con radiación y </a:t>
            </a:r>
            <a:r>
              <a:rPr lang="es-GT" sz="2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Jost"/>
              </a:rPr>
              <a:t>temozolomida</a:t>
            </a:r>
            <a:r>
              <a:rPr lang="es-GT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Jost"/>
              </a:rPr>
              <a:t>, sobre los paciente</a:t>
            </a:r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s no metilados</a:t>
            </a:r>
            <a:endParaRPr lang="es-GT" sz="28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Jost"/>
            </a:endParaRPr>
          </a:p>
          <a:p>
            <a:pPr algn="just"/>
            <a:endParaRPr lang="es-GT" sz="2800" dirty="0">
              <a:solidFill>
                <a:srgbClr val="212529"/>
              </a:solidFill>
              <a:highlight>
                <a:srgbClr val="FFFFFF"/>
              </a:highlight>
              <a:latin typeface="Jost"/>
            </a:endParaRPr>
          </a:p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50 TEST</a:t>
            </a:r>
            <a:endParaRPr lang="es-GT" sz="2800" dirty="0"/>
          </a:p>
          <a:p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974D62C-9D5D-C8B2-1ACA-312F1CB47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7" t="21194" r="16181" b="53458"/>
          <a:stretch/>
        </p:blipFill>
        <p:spPr>
          <a:xfrm>
            <a:off x="2843683" y="4290411"/>
            <a:ext cx="8199456" cy="17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2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7E59-135F-EA34-E8DB-3577C375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KIT DE METILACIÓN DEL GEN MLH1</a:t>
            </a:r>
            <a:br>
              <a:rPr lang="es-G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C29E-6D2D-6ED9-D2D2-CEF06D8B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Para evaluación de síndrome de Lynch.</a:t>
            </a:r>
          </a:p>
          <a:p>
            <a:pPr algn="just"/>
            <a:endParaRPr lang="es-GT" sz="2800" dirty="0">
              <a:solidFill>
                <a:srgbClr val="212529"/>
              </a:solidFill>
              <a:highlight>
                <a:srgbClr val="FFFFFF"/>
              </a:highlight>
              <a:latin typeface="Jost"/>
            </a:endParaRPr>
          </a:p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50 TEST</a:t>
            </a:r>
            <a:endParaRPr lang="es-GT" sz="2800" dirty="0"/>
          </a:p>
          <a:p>
            <a:endParaRPr lang="en-US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1698FA4A-4F27-A1E1-7CFA-4891FB6F4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7" t="20220" r="17499" b="53553"/>
          <a:stretch/>
        </p:blipFill>
        <p:spPr>
          <a:xfrm>
            <a:off x="2903137" y="3749934"/>
            <a:ext cx="8159262" cy="17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A391-19B9-C735-189F-B5FB2F98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KIT DE EXPRESIÓN DE PD-L1</a:t>
            </a:r>
            <a:br>
              <a:rPr lang="es-G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34B0-F717-0E68-2C49-2813710C0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Es marcador para inmunoterapia</a:t>
            </a:r>
          </a:p>
          <a:p>
            <a:pPr algn="just"/>
            <a:endParaRPr lang="es-GT" sz="2800" dirty="0">
              <a:solidFill>
                <a:srgbClr val="212529"/>
              </a:solidFill>
              <a:highlight>
                <a:srgbClr val="FFFFFF"/>
              </a:highlight>
              <a:latin typeface="Jost"/>
            </a:endParaRPr>
          </a:p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24 TEST</a:t>
            </a:r>
            <a:endParaRPr lang="es-GT" sz="2800" dirty="0"/>
          </a:p>
          <a:p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BCF314E-BE84-3CC3-A727-38DE928A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8" t="11919" r="20220" b="65582"/>
          <a:stretch/>
        </p:blipFill>
        <p:spPr>
          <a:xfrm>
            <a:off x="3315956" y="4005614"/>
            <a:ext cx="7365442" cy="15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AA4C-D6EB-1C63-CDD3-8E8E1E4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KIT DE EXPRESIÓN DE HER2</a:t>
            </a:r>
            <a:br>
              <a:rPr lang="es-GT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AD1E1-41F2-3ED2-E406-A762C7928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Pacientes con sobreexpresión del gen HER2 con cáncer de mama, poseen un pronóstico adverso.</a:t>
            </a:r>
          </a:p>
          <a:p>
            <a:pPr algn="just"/>
            <a:endParaRPr lang="es-GT" sz="2800" dirty="0">
              <a:solidFill>
                <a:srgbClr val="212529"/>
              </a:solidFill>
              <a:highlight>
                <a:srgbClr val="FFFFFF"/>
              </a:highlight>
              <a:latin typeface="Jost"/>
            </a:endParaRPr>
          </a:p>
          <a:p>
            <a:pPr algn="just"/>
            <a:r>
              <a:rPr lang="es-GT" sz="2800" dirty="0">
                <a:solidFill>
                  <a:srgbClr val="212529"/>
                </a:solidFill>
                <a:highlight>
                  <a:srgbClr val="FFFFFF"/>
                </a:highlight>
                <a:latin typeface="Jost"/>
              </a:rPr>
              <a:t>24 TEST</a:t>
            </a:r>
            <a:endParaRPr lang="es-GT" sz="2800" dirty="0"/>
          </a:p>
          <a:p>
            <a:endParaRPr lang="en-US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D8B3B11F-7EEB-8996-FE6E-17AB6D6A4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4" t="20073" r="18489" b="53846"/>
          <a:stretch/>
        </p:blipFill>
        <p:spPr>
          <a:xfrm>
            <a:off x="3541207" y="3759982"/>
            <a:ext cx="7717134" cy="17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8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810FF5-F367-B170-F2A6-406E17E7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Imagen 3" descr="Logotipo&#10;&#10;Descripción generada automáticamente">
            <a:extLst>
              <a:ext uri="{FF2B5EF4-FFF2-40B4-BE49-F238E27FC236}">
                <a16:creationId xmlns:a16="http://schemas.microsoft.com/office/drawing/2014/main" id="{2C6E05B0-D9E6-81B8-686D-3EDDBE36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5656"/>
            <a:ext cx="5181600" cy="248948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C6D37BF-E903-F3E9-6A15-5688CE353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/>
          <a:lstStyle/>
          <a:p>
            <a:pPr marL="0" indent="0">
              <a:buNone/>
            </a:pPr>
            <a:endParaRPr lang="es-GT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GT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ONCOLOGIA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D3F33D-65C0-4966-9F13-CD5DDD47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E7D6E4-3508-E54C-4495-F885E59FE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 fontScale="92500"/>
          </a:bodyPr>
          <a:lstStyle/>
          <a:p>
            <a:pPr marL="0" indent="0" algn="just" rtl="0">
              <a:spcAft>
                <a:spcPts val="800"/>
              </a:spcAft>
              <a:buNone/>
            </a:pPr>
            <a:r>
              <a:rPr lang="es-GT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GENBIO es una sucursal de </a:t>
            </a:r>
            <a:r>
              <a:rPr lang="es-GT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Geneomics</a:t>
            </a:r>
            <a:r>
              <a:rPr lang="es-G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 rtl="0">
              <a:spcAft>
                <a:spcPts val="800"/>
              </a:spcAft>
              <a:buNone/>
            </a:pPr>
            <a:r>
              <a:rPr lang="es-GT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Geneomics</a:t>
            </a:r>
            <a:r>
              <a:rPr lang="es-GT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una empresa con la visión de promover servicios de educación</a:t>
            </a:r>
            <a:r>
              <a:rPr lang="es-G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investigación y laboratorios en las áreas de Biología Molecular y Genética.</a:t>
            </a:r>
            <a:endParaRPr lang="es-GT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Imagen 6" descr="A logo with a magnifying glass and dna&#10;&#10;AI-generated content may be incorrect.">
            <a:extLst>
              <a:ext uri="{FF2B5EF4-FFF2-40B4-BE49-F238E27FC236}">
                <a16:creationId xmlns:a16="http://schemas.microsoft.com/office/drawing/2014/main" id="{083AF63F-0AE8-C133-2244-2833F47EB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86199"/>
            <a:ext cx="5181600" cy="1878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79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DF6D-E3E5-D9E8-65E0-6622C2CB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AAE4-69AF-D270-D43E-D69DCE981C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  <a:t>VISIÓN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  <a:t>Convertirse en el principal proveedor nacional de reactivos, insumos y equipos de biología molecular en Guatemala.</a:t>
            </a:r>
          </a:p>
          <a:p>
            <a:pPr marL="0" indent="0">
              <a:buNone/>
            </a:pPr>
            <a:b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E326E-6845-9830-7513-9FE50BEC9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  <a:t>MISIÓN</a:t>
            </a:r>
          </a:p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  <a:t>Fomentar el avance tecnológico y el diagnóstico en el país mediante la aplicación de técnicas de biología molecular como recurso fundamental en los laboratorios clínicos y de investigación.</a:t>
            </a:r>
          </a:p>
          <a:p>
            <a:pPr marL="0" indent="0">
              <a:buNone/>
            </a:pPr>
            <a:br>
              <a:rPr lang="es-GT" sz="2800">
                <a:solidFill>
                  <a:srgbClr val="084F6A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332B1F17-9FA6-4F0F-FF3A-A0CF9C213B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6913" y="1210989"/>
            <a:ext cx="1517301" cy="1532211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6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1227-1FD2-BBA6-0FD9-D5248771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KIT DE MUTACIONES EN EL GEN PIK3CA</a:t>
            </a:r>
            <a:endParaRPr lang="en-US" dirty="0"/>
          </a:p>
        </p:txBody>
      </p:sp>
      <p:pic>
        <p:nvPicPr>
          <p:cNvPr id="5" name="Marcador de contenido 6">
            <a:extLst>
              <a:ext uri="{FF2B5EF4-FFF2-40B4-BE49-F238E27FC236}">
                <a16:creationId xmlns:a16="http://schemas.microsoft.com/office/drawing/2014/main" id="{72A26065-82F0-EC17-B647-C2D0C8FBD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9" t="50549" r="55989" b="11771"/>
          <a:stretch/>
        </p:blipFill>
        <p:spPr>
          <a:xfrm>
            <a:off x="1366702" y="2665506"/>
            <a:ext cx="4124596" cy="311971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444DB-CAF7-B683-5133-7A995FBC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pPr lvl="0"/>
            <a:r>
              <a:rPr lang="es-GT" sz="2000"/>
              <a:t>El gen PIK3CA produce la proteína p110 alfa.</a:t>
            </a:r>
            <a:endParaRPr lang="en-US" sz="2000"/>
          </a:p>
          <a:p>
            <a:pPr lvl="0"/>
            <a:r>
              <a:rPr lang="es-MX" sz="2000" i="0"/>
              <a:t>El PIK3CA es el gen mutado con más frecuencia en el cáncer de mama HR+/HER2- y afecta a alrededor del 40% de las personas con ese subtipo.</a:t>
            </a:r>
            <a:endParaRPr lang="en-US" sz="2000"/>
          </a:p>
          <a:p>
            <a:pPr lvl="0"/>
            <a:r>
              <a:rPr lang="es-GT" sz="2000"/>
              <a:t>La información clínica demuestra que los pacientes con mutaciones en este gen, presentan una alta respuesta a inhibidores PI3K (</a:t>
            </a:r>
            <a:r>
              <a:rPr lang="es-GT" sz="2000" err="1"/>
              <a:t>alpelisib</a:t>
            </a:r>
            <a:r>
              <a:rPr lang="es-GT" sz="2000"/>
              <a:t>).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4872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4FC9-7CCD-6E32-CC4D-486A438B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s-G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KIT DE MUTACIONES EN EL GEN PIK3CA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F84B1-7DA0-3BD0-A59C-5CA2B33AC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5506"/>
            <a:ext cx="5181600" cy="3119718"/>
          </a:xfrm>
        </p:spPr>
        <p:txBody>
          <a:bodyPr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Kit de PCR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Tiempo</a:t>
            </a:r>
            <a:r>
              <a:rPr lang="en-US" sz="1800"/>
              <a:t> Real.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err="1"/>
              <a:t>Detecta</a:t>
            </a:r>
            <a:r>
              <a:rPr lang="en-US" sz="1800"/>
              <a:t> 11 </a:t>
            </a:r>
            <a:r>
              <a:rPr lang="en-US" sz="1800" err="1"/>
              <a:t>mutaciones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el</a:t>
            </a:r>
            <a:r>
              <a:rPr lang="en-US" sz="1800"/>
              <a:t> gen PIK3CA.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En </a:t>
            </a:r>
            <a:r>
              <a:rPr lang="en-US" sz="1800" err="1"/>
              <a:t>muestras</a:t>
            </a:r>
            <a:r>
              <a:rPr lang="en-US" sz="1800"/>
              <a:t> de </a:t>
            </a:r>
            <a:r>
              <a:rPr lang="en-US" sz="1800" err="1"/>
              <a:t>tejido</a:t>
            </a:r>
            <a:r>
              <a:rPr lang="en-US" sz="1800"/>
              <a:t> </a:t>
            </a:r>
            <a:r>
              <a:rPr lang="en-US" sz="1800" err="1"/>
              <a:t>embebido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parafina</a:t>
            </a:r>
            <a:r>
              <a:rPr lang="en-US" sz="1800"/>
              <a:t>.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err="1"/>
              <a:t>Presentación</a:t>
            </a:r>
            <a:r>
              <a:rPr lang="en-US" sz="1800"/>
              <a:t>: 12 y 24 </a:t>
            </a:r>
            <a:r>
              <a:rPr lang="en-US" sz="1800" err="1"/>
              <a:t>pruebas</a:t>
            </a:r>
            <a:r>
              <a:rPr lang="en-US" sz="1800"/>
              <a:t>.</a:t>
            </a:r>
          </a:p>
          <a:p>
            <a:endParaRPr lang="en-US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342A7D-8766-CF78-3D7E-B4B0B18A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9" t="50549" r="55989" b="11771"/>
          <a:stretch/>
        </p:blipFill>
        <p:spPr>
          <a:xfrm>
            <a:off x="6700702" y="2665506"/>
            <a:ext cx="4124596" cy="311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39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B73-DB3B-66E1-6752-0A86E97D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KIT DE FUSIONES EN GENES NTRK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8A8A-E0DA-C2A5-042D-9C6F7B77A4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GT" sz="2800" b="1" dirty="0"/>
              <a:t>FUSIONES EN GENES NTRK</a:t>
            </a:r>
            <a:endParaRPr lang="es-GT" sz="2800" dirty="0"/>
          </a:p>
          <a:p>
            <a:pPr marL="0" algn="just"/>
            <a:r>
              <a:rPr lang="es-GT" sz="2800" dirty="0"/>
              <a:t>Son alteraciones genómicas oncogénicas que se presenta cuando se rompe una sección del cromosoma que  contiene  un gen NTRK  y se une con un gen en otro cromosoma.</a:t>
            </a:r>
          </a:p>
          <a:p>
            <a:pPr marL="0" algn="just"/>
            <a:r>
              <a:rPr lang="es-GT" sz="2800" dirty="0"/>
              <a:t>Las funciones de genes  NTRK conduce a la producción de proteínas  anormales llamadas proteínas de fusión TRK que son causantes de que células cancerosas se múltiple  sin control</a:t>
            </a:r>
          </a:p>
          <a:p>
            <a:pPr marL="0" algn="just"/>
            <a:r>
              <a:rPr lang="es-GT" sz="2800" dirty="0"/>
              <a:t>El tratamiento de los pacientes positivos para las fusiones NTRK con inhibidores </a:t>
            </a:r>
            <a:r>
              <a:rPr lang="es-GT" sz="2800" dirty="0" err="1"/>
              <a:t>tirosin</a:t>
            </a:r>
            <a:r>
              <a:rPr lang="es-GT" sz="2800" dirty="0"/>
              <a:t> </a:t>
            </a:r>
            <a:r>
              <a:rPr lang="es-GT" sz="2800" dirty="0" err="1"/>
              <a:t>kinasas</a:t>
            </a:r>
            <a:r>
              <a:rPr lang="es-GT" sz="2800" dirty="0"/>
              <a:t> esta asociado a unas tasas de respuestas muy altas. </a:t>
            </a:r>
          </a:p>
          <a:p>
            <a:pPr marL="0" algn="just"/>
            <a:r>
              <a:rPr lang="es-GT" sz="2800" dirty="0"/>
              <a:t>Medicamento: </a:t>
            </a:r>
            <a:r>
              <a:rPr lang="es-GT" sz="2800" dirty="0" err="1"/>
              <a:t>Entrectinib</a:t>
            </a:r>
            <a:endParaRPr lang="es-GT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E30F35-073D-6185-AA19-B694C8E09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989" t="50549" r="55989" b="11771"/>
          <a:stretch/>
        </p:blipFill>
        <p:spPr>
          <a:xfrm>
            <a:off x="6700889" y="2665413"/>
            <a:ext cx="4124221" cy="31194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099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9EBB-AA01-B148-2B70-10F41709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905"/>
            <a:ext cx="10515600" cy="1146829"/>
          </a:xfrm>
        </p:spPr>
        <p:txBody>
          <a:bodyPr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KIT DE FUSIONES EN GENES NTRK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7D43C42C-8CBD-A96E-9EF5-E5212303F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t="60806" r="55961" b="7399"/>
          <a:stretch/>
        </p:blipFill>
        <p:spPr>
          <a:xfrm>
            <a:off x="1179049" y="2665506"/>
            <a:ext cx="4499901" cy="311971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A6C07-BE30-D2A5-8F3B-9DC4B1833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506"/>
            <a:ext cx="5181600" cy="3119718"/>
          </a:xfrm>
        </p:spPr>
        <p:txBody>
          <a:bodyPr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Es un test de PCR </a:t>
            </a:r>
            <a:r>
              <a:rPr lang="en-US" sz="1500" err="1"/>
              <a:t>en</a:t>
            </a:r>
            <a:r>
              <a:rPr lang="en-US" sz="1500"/>
              <a:t> </a:t>
            </a:r>
            <a:r>
              <a:rPr lang="en-US" sz="1500" err="1"/>
              <a:t>tiempo</a:t>
            </a:r>
            <a:r>
              <a:rPr lang="en-US" sz="1500"/>
              <a:t> real.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err="1"/>
              <a:t>Detecta</a:t>
            </a:r>
            <a:r>
              <a:rPr lang="en-US" sz="1500"/>
              <a:t> 109 </a:t>
            </a:r>
            <a:r>
              <a:rPr lang="en-US" sz="1500" err="1"/>
              <a:t>fusiones</a:t>
            </a:r>
            <a:r>
              <a:rPr lang="en-US" sz="1500"/>
              <a:t> </a:t>
            </a:r>
            <a:r>
              <a:rPr lang="en-US" sz="1500" err="1"/>
              <a:t>en</a:t>
            </a:r>
            <a:r>
              <a:rPr lang="en-US" sz="1500"/>
              <a:t> </a:t>
            </a:r>
            <a:r>
              <a:rPr lang="en-US" sz="1500" err="1"/>
              <a:t>los</a:t>
            </a:r>
            <a:r>
              <a:rPr lang="en-US" sz="1500"/>
              <a:t> genes NTRK1/2/3 </a:t>
            </a:r>
            <a:r>
              <a:rPr lang="en-US" sz="1500" err="1"/>
              <a:t>en</a:t>
            </a:r>
            <a:r>
              <a:rPr lang="en-US" sz="1500"/>
              <a:t> ARN total.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Para </a:t>
            </a:r>
            <a:r>
              <a:rPr lang="en-US" sz="1500" err="1"/>
              <a:t>biopsias</a:t>
            </a:r>
            <a:r>
              <a:rPr lang="en-US" sz="1500"/>
              <a:t> de </a:t>
            </a:r>
            <a:r>
              <a:rPr lang="en-US" sz="1500" err="1"/>
              <a:t>tejido</a:t>
            </a:r>
            <a:r>
              <a:rPr lang="en-US" sz="1500"/>
              <a:t> </a:t>
            </a:r>
            <a:r>
              <a:rPr lang="en-US" sz="1500" err="1"/>
              <a:t>embebidos</a:t>
            </a:r>
            <a:r>
              <a:rPr lang="en-US" sz="1500"/>
              <a:t> </a:t>
            </a:r>
            <a:r>
              <a:rPr lang="en-US" sz="1500" err="1"/>
              <a:t>en</a:t>
            </a:r>
            <a:r>
              <a:rPr lang="en-US" sz="1500"/>
              <a:t> </a:t>
            </a:r>
            <a:r>
              <a:rPr lang="en-US" sz="1500" err="1"/>
              <a:t>parafina</a:t>
            </a:r>
            <a:r>
              <a:rPr lang="en-US" sz="1500"/>
              <a:t>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err="1"/>
              <a:t>Tamaño</a:t>
            </a:r>
            <a:r>
              <a:rPr lang="en-US" sz="1500"/>
              <a:t> del kit: 24 test</a:t>
            </a:r>
          </a:p>
          <a:p>
            <a:pPr marL="0" indent="0">
              <a:buNone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19176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38F7-D98E-C50A-03B8-D82E109D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KIT DE MUTACIONES EN 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A43D-03A8-23C1-DA3D-EB0963A408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GT"/>
              <a:t>El cáncer de pulmón es uno de los tumores malignos más comunes. 80-85% de los tumores de pulmón son cáncer de pulmón de las células no pequeñas (NSCLC).</a:t>
            </a:r>
            <a:endParaRPr lang="en-US"/>
          </a:p>
          <a:p>
            <a:r>
              <a:rPr lang="es-GT"/>
              <a:t>Estudios han demostrado que pacientes con NSCLC con mutaciones en MET, responden favorablemente a la terapia dirigida a MET y que la presencia de estas mutaciones están asociadas a una sensibilidad incrementada a los inhibidores MET.</a:t>
            </a:r>
            <a:endParaRPr lang="en-US"/>
          </a:p>
          <a:p>
            <a:r>
              <a:rPr lang="es-MX"/>
              <a:t>Inhibidores MET: capmatinib (Tabrecta) y el tepotinib (Tepmetko) </a:t>
            </a:r>
            <a:endParaRPr lang="en-US"/>
          </a:p>
          <a:p>
            <a:endParaRPr lang="en-US" dirty="0"/>
          </a:p>
        </p:txBody>
      </p:sp>
      <p:pic>
        <p:nvPicPr>
          <p:cNvPr id="7" name="Marcador de contenido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48EDCD6-45F5-7117-DB73-2D822A3754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05" t="51575" r="52609" b="12674"/>
          <a:stretch/>
        </p:blipFill>
        <p:spPr>
          <a:xfrm>
            <a:off x="6923315" y="2440734"/>
            <a:ext cx="5181600" cy="3039189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8353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EFB91B12-9444-4FBC-B5D8-C1E306F0FCB3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9AC103C8-D6E3-4761-905F-5CBFD58D12B5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075C7624-C16D-4A7C-B19F-6560D0272182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3" id="{EDE886A3-8B60-426F-A333-69F5F422E96D}" vid="{5D70884D-919B-4EB2-B3CC-D8498818D1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Genbio</Template>
  <TotalTime>148</TotalTime>
  <Words>1391</Words>
  <Application>Microsoft Office PowerPoint</Application>
  <PresentationFormat>Widescreen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Jost</vt:lpstr>
      <vt:lpstr>Poppins</vt:lpstr>
      <vt:lpstr>Tema de Office</vt:lpstr>
      <vt:lpstr>Diseño personalizado</vt:lpstr>
      <vt:lpstr>1_Diseño personalizado</vt:lpstr>
      <vt:lpstr>2_Diseño personalizado</vt:lpstr>
      <vt:lpstr>ONCOLOGIA </vt:lpstr>
      <vt:lpstr>PowerPoint Presentation</vt:lpstr>
      <vt:lpstr>PowerPoint Presentation</vt:lpstr>
      <vt:lpstr>PowerPoint Presentation</vt:lpstr>
      <vt:lpstr>1. KIT DE MUTACIONES EN EL GEN PIK3CA</vt:lpstr>
      <vt:lpstr>1. KIT DE MUTACIONES EN EL GEN PIK3CA</vt:lpstr>
      <vt:lpstr>2. KIT DE FUSIONES EN GENES NTRK</vt:lpstr>
      <vt:lpstr>2. KIT DE FUSIONES EN GENES NTRK</vt:lpstr>
      <vt:lpstr>3. KIT DE MUTACIONES EN MET</vt:lpstr>
      <vt:lpstr>3. KIT DE MUTACIONES EN MET</vt:lpstr>
      <vt:lpstr>4. KIT DE MUTACIONES EN LOS GENES EGFR/ ALK/ROS1</vt:lpstr>
      <vt:lpstr>4. KIT DE MUTACIONES EN LOS GENES EGFR/ ALK/ROS1</vt:lpstr>
      <vt:lpstr>5.KIT DE MUTACIONES EN KRAS Y NRAS</vt:lpstr>
      <vt:lpstr>5.KIT DE MUTACIONES EN KRAS Y NRAS</vt:lpstr>
      <vt:lpstr>6. KIT DE MUTACIONES EN BRAF V600</vt:lpstr>
      <vt:lpstr>6. KIT DE MUTACIONES EN BRAF V600 </vt:lpstr>
      <vt:lpstr>7. PANEL MULTIGENE DETECTION </vt:lpstr>
      <vt:lpstr>7. PANEL MULTIGENE DETECTION </vt:lpstr>
      <vt:lpstr>8. PANEL PAN CANCER DE PULMON</vt:lpstr>
      <vt:lpstr>8. PANEL PAN CANCER DE PULMON </vt:lpstr>
      <vt:lpstr>9. Kit PCR detección de mutación JAK V670F</vt:lpstr>
      <vt:lpstr>9. Kit PCR detección de mutación JAK V670F </vt:lpstr>
      <vt:lpstr>10. KIT DE METILACIÓN DEL GEN MGMT </vt:lpstr>
      <vt:lpstr>11. KIT DE METILACIÓN DEL GEN MLH1 </vt:lpstr>
      <vt:lpstr>12. KIT DE EXPRESIÓN DE PD-L1 </vt:lpstr>
      <vt:lpstr>12. KIT DE EXPRESIÓN DE HER2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Gilma Arana Navas</dc:creator>
  <cp:keywords>Genbio</cp:keywords>
  <cp:lastModifiedBy>Gilma Arana Navas</cp:lastModifiedBy>
  <cp:revision>1</cp:revision>
  <dcterms:created xsi:type="dcterms:W3CDTF">2025-02-06T16:39:23Z</dcterms:created>
  <dcterms:modified xsi:type="dcterms:W3CDTF">2025-02-13T19:48:19Z</dcterms:modified>
</cp:coreProperties>
</file>