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97C24-5A8E-4BC2-9704-32F2D5F4815D}" v="37" dt="2025-03-13T17:48:08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25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ma Arana Navas" userId="1ec2ffca8e5b1bdd" providerId="LiveId" clId="{DCB97C24-5A8E-4BC2-9704-32F2D5F4815D}"/>
    <pc:docChg chg="undo custSel addSld delSld modSld">
      <pc:chgData name="Gilma Arana Navas" userId="1ec2ffca8e5b1bdd" providerId="LiveId" clId="{DCB97C24-5A8E-4BC2-9704-32F2D5F4815D}" dt="2025-03-13T17:48:12.456" v="257" actId="1076"/>
      <pc:docMkLst>
        <pc:docMk/>
      </pc:docMkLst>
      <pc:sldChg chg="modSp mod">
        <pc:chgData name="Gilma Arana Navas" userId="1ec2ffca8e5b1bdd" providerId="LiveId" clId="{DCB97C24-5A8E-4BC2-9704-32F2D5F4815D}" dt="2025-03-06T20:00:45.581" v="25" actId="1076"/>
        <pc:sldMkLst>
          <pc:docMk/>
          <pc:sldMk cId="3458561574" sldId="256"/>
        </pc:sldMkLst>
        <pc:spChg chg="mod">
          <ac:chgData name="Gilma Arana Navas" userId="1ec2ffca8e5b1bdd" providerId="LiveId" clId="{DCB97C24-5A8E-4BC2-9704-32F2D5F4815D}" dt="2025-03-06T20:00:25.810" v="24" actId="14100"/>
          <ac:spMkLst>
            <pc:docMk/>
            <pc:sldMk cId="3458561574" sldId="256"/>
            <ac:spMk id="2" creationId="{C17D4E79-35AB-F1EF-20EF-BC0E1AE5233E}"/>
          </ac:spMkLst>
        </pc:spChg>
        <pc:spChg chg="mod">
          <ac:chgData name="Gilma Arana Navas" userId="1ec2ffca8e5b1bdd" providerId="LiveId" clId="{DCB97C24-5A8E-4BC2-9704-32F2D5F4815D}" dt="2025-03-06T20:00:45.581" v="25" actId="1076"/>
          <ac:spMkLst>
            <pc:docMk/>
            <pc:sldMk cId="3458561574" sldId="256"/>
            <ac:spMk id="3" creationId="{A1E1E03C-A937-CBC6-7CEA-D66F4CCCAE8C}"/>
          </ac:spMkLst>
        </pc:spChg>
      </pc:sldChg>
      <pc:sldChg chg="addSp delSp modSp new mod">
        <pc:chgData name="Gilma Arana Navas" userId="1ec2ffca8e5b1bdd" providerId="LiveId" clId="{DCB97C24-5A8E-4BC2-9704-32F2D5F4815D}" dt="2025-03-06T20:02:37.696" v="34" actId="1076"/>
        <pc:sldMkLst>
          <pc:docMk/>
          <pc:sldMk cId="3731365409" sldId="257"/>
        </pc:sldMkLst>
        <pc:spChg chg="mod">
          <ac:chgData name="Gilma Arana Navas" userId="1ec2ffca8e5b1bdd" providerId="LiveId" clId="{DCB97C24-5A8E-4BC2-9704-32F2D5F4815D}" dt="2025-03-06T20:01:29.945" v="27"/>
          <ac:spMkLst>
            <pc:docMk/>
            <pc:sldMk cId="3731365409" sldId="257"/>
            <ac:spMk id="2" creationId="{6C80B5D2-1EFE-6E62-D704-C88CA78896BA}"/>
          </ac:spMkLst>
        </pc:spChg>
        <pc:spChg chg="add mod">
          <ac:chgData name="Gilma Arana Navas" userId="1ec2ffca8e5b1bdd" providerId="LiveId" clId="{DCB97C24-5A8E-4BC2-9704-32F2D5F4815D}" dt="2025-03-06T20:02:37.696" v="34" actId="1076"/>
          <ac:spMkLst>
            <pc:docMk/>
            <pc:sldMk cId="3731365409" sldId="257"/>
            <ac:spMk id="6" creationId="{765C3202-E7D8-06D9-0E59-AFC278F832EC}"/>
          </ac:spMkLst>
        </pc:spChg>
        <pc:picChg chg="add mod">
          <ac:chgData name="Gilma Arana Navas" userId="1ec2ffca8e5b1bdd" providerId="LiveId" clId="{DCB97C24-5A8E-4BC2-9704-32F2D5F4815D}" dt="2025-03-06T20:02:09.784" v="32" actId="14100"/>
          <ac:picMkLst>
            <pc:docMk/>
            <pc:sldMk cId="3731365409" sldId="257"/>
            <ac:picMk id="4" creationId="{94590671-1974-3251-95A6-25CDBEB5B337}"/>
          </ac:picMkLst>
        </pc:picChg>
      </pc:sldChg>
      <pc:sldChg chg="addSp delSp modSp new mod">
        <pc:chgData name="Gilma Arana Navas" userId="1ec2ffca8e5b1bdd" providerId="LiveId" clId="{DCB97C24-5A8E-4BC2-9704-32F2D5F4815D}" dt="2025-03-06T20:08:38.314" v="42" actId="1076"/>
        <pc:sldMkLst>
          <pc:docMk/>
          <pc:sldMk cId="3225453023" sldId="258"/>
        </pc:sldMkLst>
        <pc:spChg chg="mod">
          <ac:chgData name="Gilma Arana Navas" userId="1ec2ffca8e5b1bdd" providerId="LiveId" clId="{DCB97C24-5A8E-4BC2-9704-32F2D5F4815D}" dt="2025-03-06T20:03:28.272" v="37" actId="27636"/>
          <ac:spMkLst>
            <pc:docMk/>
            <pc:sldMk cId="3225453023" sldId="258"/>
            <ac:spMk id="2" creationId="{0A815958-7C52-EF2B-F9A1-4A0173ACB076}"/>
          </ac:spMkLst>
        </pc:spChg>
        <pc:spChg chg="mod">
          <ac:chgData name="Gilma Arana Navas" userId="1ec2ffca8e5b1bdd" providerId="LiveId" clId="{DCB97C24-5A8E-4BC2-9704-32F2D5F4815D}" dt="2025-03-06T20:03:48.686" v="40" actId="27636"/>
          <ac:spMkLst>
            <pc:docMk/>
            <pc:sldMk cId="3225453023" sldId="258"/>
            <ac:spMk id="3" creationId="{03466F47-FA61-E7EF-D4E3-16BB42AFDD55}"/>
          </ac:spMkLst>
        </pc:spChg>
        <pc:picChg chg="add mod">
          <ac:chgData name="Gilma Arana Navas" userId="1ec2ffca8e5b1bdd" providerId="LiveId" clId="{DCB97C24-5A8E-4BC2-9704-32F2D5F4815D}" dt="2025-03-06T20:08:38.314" v="42" actId="1076"/>
          <ac:picMkLst>
            <pc:docMk/>
            <pc:sldMk cId="3225453023" sldId="258"/>
            <ac:picMk id="5" creationId="{99397579-F2DC-0610-59AD-DE522AD5220F}"/>
          </ac:picMkLst>
        </pc:picChg>
      </pc:sldChg>
      <pc:sldChg chg="addSp delSp modSp new mod">
        <pc:chgData name="Gilma Arana Navas" userId="1ec2ffca8e5b1bdd" providerId="LiveId" clId="{DCB97C24-5A8E-4BC2-9704-32F2D5F4815D}" dt="2025-03-06T20:10:48.329" v="50" actId="26606"/>
        <pc:sldMkLst>
          <pc:docMk/>
          <pc:sldMk cId="1672744064" sldId="259"/>
        </pc:sldMkLst>
        <pc:spChg chg="mod">
          <ac:chgData name="Gilma Arana Navas" userId="1ec2ffca8e5b1bdd" providerId="LiveId" clId="{DCB97C24-5A8E-4BC2-9704-32F2D5F4815D}" dt="2025-03-06T20:10:48.329" v="50" actId="26606"/>
          <ac:spMkLst>
            <pc:docMk/>
            <pc:sldMk cId="1672744064" sldId="259"/>
            <ac:spMk id="2" creationId="{DA835361-A9FC-F59E-ACCC-8242545C18BC}"/>
          </ac:spMkLst>
        </pc:spChg>
        <pc:spChg chg="mod">
          <ac:chgData name="Gilma Arana Navas" userId="1ec2ffca8e5b1bdd" providerId="LiveId" clId="{DCB97C24-5A8E-4BC2-9704-32F2D5F4815D}" dt="2025-03-06T20:10:48.329" v="50" actId="26606"/>
          <ac:spMkLst>
            <pc:docMk/>
            <pc:sldMk cId="1672744064" sldId="259"/>
            <ac:spMk id="3" creationId="{0D77DF67-8577-A51F-3546-F69FF3096E45}"/>
          </ac:spMkLst>
        </pc:spChg>
        <pc:picChg chg="add mod">
          <ac:chgData name="Gilma Arana Navas" userId="1ec2ffca8e5b1bdd" providerId="LiveId" clId="{DCB97C24-5A8E-4BC2-9704-32F2D5F4815D}" dt="2025-03-06T20:10:48.329" v="50" actId="26606"/>
          <ac:picMkLst>
            <pc:docMk/>
            <pc:sldMk cId="1672744064" sldId="259"/>
            <ac:picMk id="5" creationId="{115D28D8-A1F7-E070-2E7C-461903621E93}"/>
          </ac:picMkLst>
        </pc:picChg>
      </pc:sldChg>
      <pc:sldChg chg="addSp delSp modSp new mod">
        <pc:chgData name="Gilma Arana Navas" userId="1ec2ffca8e5b1bdd" providerId="LiveId" clId="{DCB97C24-5A8E-4BC2-9704-32F2D5F4815D}" dt="2025-03-06T20:12:32.651" v="56" actId="26606"/>
        <pc:sldMkLst>
          <pc:docMk/>
          <pc:sldMk cId="134165482" sldId="260"/>
        </pc:sldMkLst>
        <pc:spChg chg="mod">
          <ac:chgData name="Gilma Arana Navas" userId="1ec2ffca8e5b1bdd" providerId="LiveId" clId="{DCB97C24-5A8E-4BC2-9704-32F2D5F4815D}" dt="2025-03-06T20:12:32.651" v="56" actId="26606"/>
          <ac:spMkLst>
            <pc:docMk/>
            <pc:sldMk cId="134165482" sldId="260"/>
            <ac:spMk id="2" creationId="{292C63E9-F1E9-FCDB-F7EE-FEB97D6990AF}"/>
          </ac:spMkLst>
        </pc:spChg>
        <pc:spChg chg="mod">
          <ac:chgData name="Gilma Arana Navas" userId="1ec2ffca8e5b1bdd" providerId="LiveId" clId="{DCB97C24-5A8E-4BC2-9704-32F2D5F4815D}" dt="2025-03-06T20:12:32.651" v="56" actId="26606"/>
          <ac:spMkLst>
            <pc:docMk/>
            <pc:sldMk cId="134165482" sldId="260"/>
            <ac:spMk id="3" creationId="{E4A7D92B-DF34-8D84-5E1D-552FE6DBB4C5}"/>
          </ac:spMkLst>
        </pc:spChg>
        <pc:picChg chg="add mod">
          <ac:chgData name="Gilma Arana Navas" userId="1ec2ffca8e5b1bdd" providerId="LiveId" clId="{DCB97C24-5A8E-4BC2-9704-32F2D5F4815D}" dt="2025-03-06T20:12:32.651" v="56" actId="26606"/>
          <ac:picMkLst>
            <pc:docMk/>
            <pc:sldMk cId="134165482" sldId="260"/>
            <ac:picMk id="5" creationId="{F1EC8729-09E8-95CB-6861-116E30DAA379}"/>
          </ac:picMkLst>
        </pc:picChg>
      </pc:sldChg>
      <pc:sldChg chg="addSp delSp modSp new mod">
        <pc:chgData name="Gilma Arana Navas" userId="1ec2ffca8e5b1bdd" providerId="LiveId" clId="{DCB97C24-5A8E-4BC2-9704-32F2D5F4815D}" dt="2025-03-07T19:01:48.581" v="64" actId="26606"/>
        <pc:sldMkLst>
          <pc:docMk/>
          <pc:sldMk cId="2995378044" sldId="261"/>
        </pc:sldMkLst>
        <pc:spChg chg="mod">
          <ac:chgData name="Gilma Arana Navas" userId="1ec2ffca8e5b1bdd" providerId="LiveId" clId="{DCB97C24-5A8E-4BC2-9704-32F2D5F4815D}" dt="2025-03-07T19:01:48.581" v="64" actId="26606"/>
          <ac:spMkLst>
            <pc:docMk/>
            <pc:sldMk cId="2995378044" sldId="261"/>
            <ac:spMk id="2" creationId="{7B60CA70-4435-2EB1-584E-75AF26BD7829}"/>
          </ac:spMkLst>
        </pc:spChg>
        <pc:spChg chg="mod ord">
          <ac:chgData name="Gilma Arana Navas" userId="1ec2ffca8e5b1bdd" providerId="LiveId" clId="{DCB97C24-5A8E-4BC2-9704-32F2D5F4815D}" dt="2025-03-07T19:01:48.581" v="64" actId="26606"/>
          <ac:spMkLst>
            <pc:docMk/>
            <pc:sldMk cId="2995378044" sldId="261"/>
            <ac:spMk id="3" creationId="{33E43E80-1792-5C5A-2E2C-66FDCC1C586B}"/>
          </ac:spMkLst>
        </pc:spChg>
        <pc:picChg chg="add mod">
          <ac:chgData name="Gilma Arana Navas" userId="1ec2ffca8e5b1bdd" providerId="LiveId" clId="{DCB97C24-5A8E-4BC2-9704-32F2D5F4815D}" dt="2025-03-07T19:01:48.581" v="64" actId="26606"/>
          <ac:picMkLst>
            <pc:docMk/>
            <pc:sldMk cId="2995378044" sldId="261"/>
            <ac:picMk id="5" creationId="{9E6EE234-CC46-3338-83D0-5001FCD25E08}"/>
          </ac:picMkLst>
        </pc:picChg>
      </pc:sldChg>
      <pc:sldChg chg="addSp delSp modSp new mod">
        <pc:chgData name="Gilma Arana Navas" userId="1ec2ffca8e5b1bdd" providerId="LiveId" clId="{DCB97C24-5A8E-4BC2-9704-32F2D5F4815D}" dt="2025-03-07T19:03:14.440" v="72" actId="26606"/>
        <pc:sldMkLst>
          <pc:docMk/>
          <pc:sldMk cId="1552693885" sldId="262"/>
        </pc:sldMkLst>
        <pc:spChg chg="mod">
          <ac:chgData name="Gilma Arana Navas" userId="1ec2ffca8e5b1bdd" providerId="LiveId" clId="{DCB97C24-5A8E-4BC2-9704-32F2D5F4815D}" dt="2025-03-07T19:03:14.440" v="72" actId="26606"/>
          <ac:spMkLst>
            <pc:docMk/>
            <pc:sldMk cId="1552693885" sldId="262"/>
            <ac:spMk id="2" creationId="{81FEC9A9-71DC-8BF9-7E53-4BE40AAD50F0}"/>
          </ac:spMkLst>
        </pc:spChg>
        <pc:spChg chg="mod">
          <ac:chgData name="Gilma Arana Navas" userId="1ec2ffca8e5b1bdd" providerId="LiveId" clId="{DCB97C24-5A8E-4BC2-9704-32F2D5F4815D}" dt="2025-03-07T19:03:14.440" v="72" actId="26606"/>
          <ac:spMkLst>
            <pc:docMk/>
            <pc:sldMk cId="1552693885" sldId="262"/>
            <ac:spMk id="3" creationId="{0E9552FC-A160-D51A-0D74-F6BDF730863C}"/>
          </ac:spMkLst>
        </pc:spChg>
        <pc:picChg chg="add mod">
          <ac:chgData name="Gilma Arana Navas" userId="1ec2ffca8e5b1bdd" providerId="LiveId" clId="{DCB97C24-5A8E-4BC2-9704-32F2D5F4815D}" dt="2025-03-07T19:03:14.440" v="72" actId="26606"/>
          <ac:picMkLst>
            <pc:docMk/>
            <pc:sldMk cId="1552693885" sldId="262"/>
            <ac:picMk id="5" creationId="{B7832FFF-BED5-4924-2192-BD879C7D3660}"/>
          </ac:picMkLst>
        </pc:picChg>
      </pc:sldChg>
      <pc:sldChg chg="addSp modSp new mod">
        <pc:chgData name="Gilma Arana Navas" userId="1ec2ffca8e5b1bdd" providerId="LiveId" clId="{DCB97C24-5A8E-4BC2-9704-32F2D5F4815D}" dt="2025-03-07T19:05:57.350" v="85" actId="1076"/>
        <pc:sldMkLst>
          <pc:docMk/>
          <pc:sldMk cId="3510993801" sldId="263"/>
        </pc:sldMkLst>
        <pc:spChg chg="mod">
          <ac:chgData name="Gilma Arana Navas" userId="1ec2ffca8e5b1bdd" providerId="LiveId" clId="{DCB97C24-5A8E-4BC2-9704-32F2D5F4815D}" dt="2025-03-07T19:04:21.971" v="75" actId="27636"/>
          <ac:spMkLst>
            <pc:docMk/>
            <pc:sldMk cId="3510993801" sldId="263"/>
            <ac:spMk id="2" creationId="{068B1B00-4EF9-1952-EB2E-3EF60D864D40}"/>
          </ac:spMkLst>
        </pc:spChg>
        <pc:spChg chg="mod">
          <ac:chgData name="Gilma Arana Navas" userId="1ec2ffca8e5b1bdd" providerId="LiveId" clId="{DCB97C24-5A8E-4BC2-9704-32F2D5F4815D}" dt="2025-03-07T19:05:51.388" v="84" actId="1076"/>
          <ac:spMkLst>
            <pc:docMk/>
            <pc:sldMk cId="3510993801" sldId="263"/>
            <ac:spMk id="3" creationId="{C27BB4A4-1E1F-B0A6-4B23-229C0F2769BA}"/>
          </ac:spMkLst>
        </pc:spChg>
        <pc:picChg chg="add mod">
          <ac:chgData name="Gilma Arana Navas" userId="1ec2ffca8e5b1bdd" providerId="LiveId" clId="{DCB97C24-5A8E-4BC2-9704-32F2D5F4815D}" dt="2025-03-07T19:05:57.350" v="85" actId="1076"/>
          <ac:picMkLst>
            <pc:docMk/>
            <pc:sldMk cId="3510993801" sldId="263"/>
            <ac:picMk id="4" creationId="{DEB19793-9D03-7B25-7429-E079E4224B01}"/>
          </ac:picMkLst>
        </pc:picChg>
        <pc:picChg chg="add mod">
          <ac:chgData name="Gilma Arana Navas" userId="1ec2ffca8e5b1bdd" providerId="LiveId" clId="{DCB97C24-5A8E-4BC2-9704-32F2D5F4815D}" dt="2025-03-07T19:05:20.588" v="79" actId="1076"/>
          <ac:picMkLst>
            <pc:docMk/>
            <pc:sldMk cId="3510993801" sldId="263"/>
            <ac:picMk id="5" creationId="{CADCCB88-880D-387C-63A7-BAC135B266EB}"/>
          </ac:picMkLst>
        </pc:picChg>
      </pc:sldChg>
      <pc:sldChg chg="addSp modSp new mod modClrScheme chgLayout">
        <pc:chgData name="Gilma Arana Navas" userId="1ec2ffca8e5b1bdd" providerId="LiveId" clId="{DCB97C24-5A8E-4BC2-9704-32F2D5F4815D}" dt="2025-03-07T19:08:28.844" v="95" actId="14100"/>
        <pc:sldMkLst>
          <pc:docMk/>
          <pc:sldMk cId="3504813386" sldId="264"/>
        </pc:sldMkLst>
        <pc:spChg chg="mod">
          <ac:chgData name="Gilma Arana Navas" userId="1ec2ffca8e5b1bdd" providerId="LiveId" clId="{DCB97C24-5A8E-4BC2-9704-32F2D5F4815D}" dt="2025-03-07T19:07:58.101" v="91" actId="26606"/>
          <ac:spMkLst>
            <pc:docMk/>
            <pc:sldMk cId="3504813386" sldId="264"/>
            <ac:spMk id="2" creationId="{EFBC188E-FB51-FCC5-EB29-3B8B463F8BB1}"/>
          </ac:spMkLst>
        </pc:spChg>
        <pc:spChg chg="mod ord">
          <ac:chgData name="Gilma Arana Navas" userId="1ec2ffca8e5b1bdd" providerId="LiveId" clId="{DCB97C24-5A8E-4BC2-9704-32F2D5F4815D}" dt="2025-03-07T19:07:58.101" v="91" actId="26606"/>
          <ac:spMkLst>
            <pc:docMk/>
            <pc:sldMk cId="3504813386" sldId="264"/>
            <ac:spMk id="3" creationId="{62A3E4ED-6BAD-41F7-FC76-9712BA562527}"/>
          </ac:spMkLst>
        </pc:spChg>
        <pc:picChg chg="add mod">
          <ac:chgData name="Gilma Arana Navas" userId="1ec2ffca8e5b1bdd" providerId="LiveId" clId="{DCB97C24-5A8E-4BC2-9704-32F2D5F4815D}" dt="2025-03-07T19:08:01.739" v="92" actId="1076"/>
          <ac:picMkLst>
            <pc:docMk/>
            <pc:sldMk cId="3504813386" sldId="264"/>
            <ac:picMk id="4" creationId="{4A343FDA-4D37-2D22-E047-91EC0E0C0E0C}"/>
          </ac:picMkLst>
        </pc:picChg>
        <pc:picChg chg="add mod">
          <ac:chgData name="Gilma Arana Navas" userId="1ec2ffca8e5b1bdd" providerId="LiveId" clId="{DCB97C24-5A8E-4BC2-9704-32F2D5F4815D}" dt="2025-03-07T19:08:28.844" v="95" actId="14100"/>
          <ac:picMkLst>
            <pc:docMk/>
            <pc:sldMk cId="3504813386" sldId="264"/>
            <ac:picMk id="5" creationId="{35AD9EB0-92FD-5C1C-7C5C-A9C2ED809A2F}"/>
          </ac:picMkLst>
        </pc:picChg>
      </pc:sldChg>
      <pc:sldChg chg="addSp modSp new mod modClrScheme chgLayout">
        <pc:chgData name="Gilma Arana Navas" userId="1ec2ffca8e5b1bdd" providerId="LiveId" clId="{DCB97C24-5A8E-4BC2-9704-32F2D5F4815D}" dt="2025-03-07T19:11:11.754" v="101" actId="26606"/>
        <pc:sldMkLst>
          <pc:docMk/>
          <pc:sldMk cId="1798959426" sldId="265"/>
        </pc:sldMkLst>
        <pc:spChg chg="mod">
          <ac:chgData name="Gilma Arana Navas" userId="1ec2ffca8e5b1bdd" providerId="LiveId" clId="{DCB97C24-5A8E-4BC2-9704-32F2D5F4815D}" dt="2025-03-07T19:11:11.754" v="101" actId="26606"/>
          <ac:spMkLst>
            <pc:docMk/>
            <pc:sldMk cId="1798959426" sldId="265"/>
            <ac:spMk id="2" creationId="{06E7A03F-C423-6DE6-E663-000A25CD54F6}"/>
          </ac:spMkLst>
        </pc:spChg>
        <pc:spChg chg="mod">
          <ac:chgData name="Gilma Arana Navas" userId="1ec2ffca8e5b1bdd" providerId="LiveId" clId="{DCB97C24-5A8E-4BC2-9704-32F2D5F4815D}" dt="2025-03-07T19:11:11.754" v="101" actId="26606"/>
          <ac:spMkLst>
            <pc:docMk/>
            <pc:sldMk cId="1798959426" sldId="265"/>
            <ac:spMk id="3" creationId="{B753D2A9-FD7F-8A9F-CD87-56257A76F83A}"/>
          </ac:spMkLst>
        </pc:spChg>
        <pc:picChg chg="add mod">
          <ac:chgData name="Gilma Arana Navas" userId="1ec2ffca8e5b1bdd" providerId="LiveId" clId="{DCB97C24-5A8E-4BC2-9704-32F2D5F4815D}" dt="2025-03-07T19:11:11.754" v="101" actId="26606"/>
          <ac:picMkLst>
            <pc:docMk/>
            <pc:sldMk cId="1798959426" sldId="265"/>
            <ac:picMk id="4" creationId="{F88802BA-9610-4331-CD74-4B3E450D6B58}"/>
          </ac:picMkLst>
        </pc:picChg>
      </pc:sldChg>
      <pc:sldChg chg="addSp modSp new mod modClrScheme chgLayout">
        <pc:chgData name="Gilma Arana Navas" userId="1ec2ffca8e5b1bdd" providerId="LiveId" clId="{DCB97C24-5A8E-4BC2-9704-32F2D5F4815D}" dt="2025-03-07T19:13:06.246" v="109" actId="1076"/>
        <pc:sldMkLst>
          <pc:docMk/>
          <pc:sldMk cId="292493275" sldId="266"/>
        </pc:sldMkLst>
        <pc:spChg chg="mod">
          <ac:chgData name="Gilma Arana Navas" userId="1ec2ffca8e5b1bdd" providerId="LiveId" clId="{DCB97C24-5A8E-4BC2-9704-32F2D5F4815D}" dt="2025-03-07T19:12:38.888" v="107" actId="26606"/>
          <ac:spMkLst>
            <pc:docMk/>
            <pc:sldMk cId="292493275" sldId="266"/>
            <ac:spMk id="2" creationId="{C1CFC225-DC97-A3DA-12A6-9FBDF439C000}"/>
          </ac:spMkLst>
        </pc:spChg>
        <pc:spChg chg="mod">
          <ac:chgData name="Gilma Arana Navas" userId="1ec2ffca8e5b1bdd" providerId="LiveId" clId="{DCB97C24-5A8E-4BC2-9704-32F2D5F4815D}" dt="2025-03-07T19:12:38.888" v="107" actId="26606"/>
          <ac:spMkLst>
            <pc:docMk/>
            <pc:sldMk cId="292493275" sldId="266"/>
            <ac:spMk id="3" creationId="{69DFFA14-2335-D63D-FB15-273FB2623D1A}"/>
          </ac:spMkLst>
        </pc:spChg>
        <pc:picChg chg="add mod">
          <ac:chgData name="Gilma Arana Navas" userId="1ec2ffca8e5b1bdd" providerId="LiveId" clId="{DCB97C24-5A8E-4BC2-9704-32F2D5F4815D}" dt="2025-03-07T19:12:38.888" v="107" actId="26606"/>
          <ac:picMkLst>
            <pc:docMk/>
            <pc:sldMk cId="292493275" sldId="266"/>
            <ac:picMk id="4" creationId="{4F547CD5-CD7B-A31A-E59C-9F06380F6F40}"/>
          </ac:picMkLst>
        </pc:picChg>
        <pc:picChg chg="add mod">
          <ac:chgData name="Gilma Arana Navas" userId="1ec2ffca8e5b1bdd" providerId="LiveId" clId="{DCB97C24-5A8E-4BC2-9704-32F2D5F4815D}" dt="2025-03-07T19:13:06.246" v="109" actId="1076"/>
          <ac:picMkLst>
            <pc:docMk/>
            <pc:sldMk cId="292493275" sldId="266"/>
            <ac:picMk id="5" creationId="{ABE079C2-0BD4-D91E-636D-8DB12DF2560C}"/>
          </ac:picMkLst>
        </pc:picChg>
      </pc:sldChg>
      <pc:sldChg chg="addSp delSp modSp new mod">
        <pc:chgData name="Gilma Arana Navas" userId="1ec2ffca8e5b1bdd" providerId="LiveId" clId="{DCB97C24-5A8E-4BC2-9704-32F2D5F4815D}" dt="2025-03-07T19:15:12.888" v="121" actId="14100"/>
        <pc:sldMkLst>
          <pc:docMk/>
          <pc:sldMk cId="1630144698" sldId="267"/>
        </pc:sldMkLst>
        <pc:spChg chg="mod">
          <ac:chgData name="Gilma Arana Navas" userId="1ec2ffca8e5b1bdd" providerId="LiveId" clId="{DCB97C24-5A8E-4BC2-9704-32F2D5F4815D}" dt="2025-03-07T19:13:56.568" v="112" actId="27636"/>
          <ac:spMkLst>
            <pc:docMk/>
            <pc:sldMk cId="1630144698" sldId="267"/>
            <ac:spMk id="2" creationId="{11999BAD-6FCD-E716-3382-02708939AECF}"/>
          </ac:spMkLst>
        </pc:spChg>
        <pc:spChg chg="mod">
          <ac:chgData name="Gilma Arana Navas" userId="1ec2ffca8e5b1bdd" providerId="LiveId" clId="{DCB97C24-5A8E-4BC2-9704-32F2D5F4815D}" dt="2025-03-07T19:14:13.852" v="115" actId="27636"/>
          <ac:spMkLst>
            <pc:docMk/>
            <pc:sldMk cId="1630144698" sldId="267"/>
            <ac:spMk id="3" creationId="{9B3313C2-18D2-6226-782D-70CCCE0CB8DB}"/>
          </ac:spMkLst>
        </pc:spChg>
        <pc:picChg chg="add mod">
          <ac:chgData name="Gilma Arana Navas" userId="1ec2ffca8e5b1bdd" providerId="LiveId" clId="{DCB97C24-5A8E-4BC2-9704-32F2D5F4815D}" dt="2025-03-07T19:15:12.888" v="121" actId="14100"/>
          <ac:picMkLst>
            <pc:docMk/>
            <pc:sldMk cId="1630144698" sldId="267"/>
            <ac:picMk id="5" creationId="{C25143ED-9F13-E545-FE82-0395258E6658}"/>
          </ac:picMkLst>
        </pc:picChg>
        <pc:picChg chg="add mod">
          <ac:chgData name="Gilma Arana Navas" userId="1ec2ffca8e5b1bdd" providerId="LiveId" clId="{DCB97C24-5A8E-4BC2-9704-32F2D5F4815D}" dt="2025-03-07T19:15:01.596" v="119" actId="1076"/>
          <ac:picMkLst>
            <pc:docMk/>
            <pc:sldMk cId="1630144698" sldId="267"/>
            <ac:picMk id="6" creationId="{D62E0858-5ADE-3B09-8FB0-29ADB99758EA}"/>
          </ac:picMkLst>
        </pc:picChg>
      </pc:sldChg>
      <pc:sldChg chg="addSp modSp new mod modClrScheme chgLayout">
        <pc:chgData name="Gilma Arana Navas" userId="1ec2ffca8e5b1bdd" providerId="LiveId" clId="{DCB97C24-5A8E-4BC2-9704-32F2D5F4815D}" dt="2025-03-07T19:17:15.157" v="129" actId="1076"/>
        <pc:sldMkLst>
          <pc:docMk/>
          <pc:sldMk cId="91773232" sldId="268"/>
        </pc:sldMkLst>
        <pc:spChg chg="mod">
          <ac:chgData name="Gilma Arana Navas" userId="1ec2ffca8e5b1bdd" providerId="LiveId" clId="{DCB97C24-5A8E-4BC2-9704-32F2D5F4815D}" dt="2025-03-07T19:16:55.471" v="127" actId="26606"/>
          <ac:spMkLst>
            <pc:docMk/>
            <pc:sldMk cId="91773232" sldId="268"/>
            <ac:spMk id="2" creationId="{E994C92F-ACA9-3977-EAB3-37EF0F2118D9}"/>
          </ac:spMkLst>
        </pc:spChg>
        <pc:spChg chg="mod ord">
          <ac:chgData name="Gilma Arana Navas" userId="1ec2ffca8e5b1bdd" providerId="LiveId" clId="{DCB97C24-5A8E-4BC2-9704-32F2D5F4815D}" dt="2025-03-07T19:16:55.471" v="127" actId="26606"/>
          <ac:spMkLst>
            <pc:docMk/>
            <pc:sldMk cId="91773232" sldId="268"/>
            <ac:spMk id="3" creationId="{CC7518A2-646E-A33E-2552-B9C78A677A37}"/>
          </ac:spMkLst>
        </pc:spChg>
        <pc:picChg chg="add mod">
          <ac:chgData name="Gilma Arana Navas" userId="1ec2ffca8e5b1bdd" providerId="LiveId" clId="{DCB97C24-5A8E-4BC2-9704-32F2D5F4815D}" dt="2025-03-07T19:16:55.471" v="127" actId="26606"/>
          <ac:picMkLst>
            <pc:docMk/>
            <pc:sldMk cId="91773232" sldId="268"/>
            <ac:picMk id="4" creationId="{D1033FB5-9F09-AD97-E98A-FBDC9D441C1B}"/>
          </ac:picMkLst>
        </pc:picChg>
        <pc:picChg chg="add mod">
          <ac:chgData name="Gilma Arana Navas" userId="1ec2ffca8e5b1bdd" providerId="LiveId" clId="{DCB97C24-5A8E-4BC2-9704-32F2D5F4815D}" dt="2025-03-07T19:17:15.157" v="129" actId="1076"/>
          <ac:picMkLst>
            <pc:docMk/>
            <pc:sldMk cId="91773232" sldId="268"/>
            <ac:picMk id="5" creationId="{8F7216E7-C834-BFD4-15E6-E479E6DEAF10}"/>
          </ac:picMkLst>
        </pc:picChg>
      </pc:sldChg>
      <pc:sldChg chg="addSp delSp modSp new mod">
        <pc:chgData name="Gilma Arana Navas" userId="1ec2ffca8e5b1bdd" providerId="LiveId" clId="{DCB97C24-5A8E-4BC2-9704-32F2D5F4815D}" dt="2025-03-07T19:19:17.203" v="141" actId="1076"/>
        <pc:sldMkLst>
          <pc:docMk/>
          <pc:sldMk cId="3522251683" sldId="269"/>
        </pc:sldMkLst>
        <pc:spChg chg="mod">
          <ac:chgData name="Gilma Arana Navas" userId="1ec2ffca8e5b1bdd" providerId="LiveId" clId="{DCB97C24-5A8E-4BC2-9704-32F2D5F4815D}" dt="2025-03-07T19:18:05.165" v="132" actId="27636"/>
          <ac:spMkLst>
            <pc:docMk/>
            <pc:sldMk cId="3522251683" sldId="269"/>
            <ac:spMk id="2" creationId="{A72E132B-1D11-C57A-0063-80AAB2A0C899}"/>
          </ac:spMkLst>
        </pc:spChg>
        <pc:spChg chg="mod">
          <ac:chgData name="Gilma Arana Navas" userId="1ec2ffca8e5b1bdd" providerId="LiveId" clId="{DCB97C24-5A8E-4BC2-9704-32F2D5F4815D}" dt="2025-03-07T19:18:29.605" v="135" actId="27636"/>
          <ac:spMkLst>
            <pc:docMk/>
            <pc:sldMk cId="3522251683" sldId="269"/>
            <ac:spMk id="3" creationId="{E85D9C75-A7C2-F3D7-5C8E-214139D4E4A5}"/>
          </ac:spMkLst>
        </pc:spChg>
        <pc:picChg chg="add mod">
          <ac:chgData name="Gilma Arana Navas" userId="1ec2ffca8e5b1bdd" providerId="LiveId" clId="{DCB97C24-5A8E-4BC2-9704-32F2D5F4815D}" dt="2025-03-07T19:18:57.589" v="139" actId="1076"/>
          <ac:picMkLst>
            <pc:docMk/>
            <pc:sldMk cId="3522251683" sldId="269"/>
            <ac:picMk id="5" creationId="{D0A30752-51BD-B395-BF8A-046DE7F23C51}"/>
          </ac:picMkLst>
        </pc:picChg>
        <pc:picChg chg="add mod">
          <ac:chgData name="Gilma Arana Navas" userId="1ec2ffca8e5b1bdd" providerId="LiveId" clId="{DCB97C24-5A8E-4BC2-9704-32F2D5F4815D}" dt="2025-03-07T19:19:17.203" v="141" actId="1076"/>
          <ac:picMkLst>
            <pc:docMk/>
            <pc:sldMk cId="3522251683" sldId="269"/>
            <ac:picMk id="6" creationId="{10314E6D-AE78-C709-3952-712A83C4C07C}"/>
          </ac:picMkLst>
        </pc:picChg>
      </pc:sldChg>
      <pc:sldChg chg="addSp delSp modSp new mod">
        <pc:chgData name="Gilma Arana Navas" userId="1ec2ffca8e5b1bdd" providerId="LiveId" clId="{DCB97C24-5A8E-4BC2-9704-32F2D5F4815D}" dt="2025-03-07T19:34:53.527" v="152" actId="1076"/>
        <pc:sldMkLst>
          <pc:docMk/>
          <pc:sldMk cId="2115397469" sldId="270"/>
        </pc:sldMkLst>
        <pc:spChg chg="mod">
          <ac:chgData name="Gilma Arana Navas" userId="1ec2ffca8e5b1bdd" providerId="LiveId" clId="{DCB97C24-5A8E-4BC2-9704-32F2D5F4815D}" dt="2025-03-07T19:20:16.959" v="144" actId="27636"/>
          <ac:spMkLst>
            <pc:docMk/>
            <pc:sldMk cId="2115397469" sldId="270"/>
            <ac:spMk id="2" creationId="{B6056E4F-63DB-6577-B9B7-E906105B2B64}"/>
          </ac:spMkLst>
        </pc:spChg>
        <pc:spChg chg="mod">
          <ac:chgData name="Gilma Arana Navas" userId="1ec2ffca8e5b1bdd" providerId="LiveId" clId="{DCB97C24-5A8E-4BC2-9704-32F2D5F4815D}" dt="2025-03-07T19:20:49.619" v="147" actId="27636"/>
          <ac:spMkLst>
            <pc:docMk/>
            <pc:sldMk cId="2115397469" sldId="270"/>
            <ac:spMk id="3" creationId="{97071FB5-5755-2733-F83C-142B443FF8A0}"/>
          </ac:spMkLst>
        </pc:spChg>
        <pc:picChg chg="add mod">
          <ac:chgData name="Gilma Arana Navas" userId="1ec2ffca8e5b1bdd" providerId="LiveId" clId="{DCB97C24-5A8E-4BC2-9704-32F2D5F4815D}" dt="2025-03-07T19:34:32.968" v="150" actId="14100"/>
          <ac:picMkLst>
            <pc:docMk/>
            <pc:sldMk cId="2115397469" sldId="270"/>
            <ac:picMk id="5" creationId="{EA8809DE-42E4-4C28-139E-804668101489}"/>
          </ac:picMkLst>
        </pc:picChg>
        <pc:picChg chg="add mod">
          <ac:chgData name="Gilma Arana Navas" userId="1ec2ffca8e5b1bdd" providerId="LiveId" clId="{DCB97C24-5A8E-4BC2-9704-32F2D5F4815D}" dt="2025-03-07T19:34:53.527" v="152" actId="1076"/>
          <ac:picMkLst>
            <pc:docMk/>
            <pc:sldMk cId="2115397469" sldId="270"/>
            <ac:picMk id="6" creationId="{58365D68-0CF0-9A1C-4C0B-E940E3F2E8A6}"/>
          </ac:picMkLst>
        </pc:picChg>
      </pc:sldChg>
      <pc:sldChg chg="addSp delSp modSp new mod">
        <pc:chgData name="Gilma Arana Navas" userId="1ec2ffca8e5b1bdd" providerId="LiveId" clId="{DCB97C24-5A8E-4BC2-9704-32F2D5F4815D}" dt="2025-03-07T19:37:23.465" v="163" actId="1076"/>
        <pc:sldMkLst>
          <pc:docMk/>
          <pc:sldMk cId="3059408896" sldId="271"/>
        </pc:sldMkLst>
        <pc:spChg chg="mod">
          <ac:chgData name="Gilma Arana Navas" userId="1ec2ffca8e5b1bdd" providerId="LiveId" clId="{DCB97C24-5A8E-4BC2-9704-32F2D5F4815D}" dt="2025-03-07T19:36:03.107" v="155" actId="27636"/>
          <ac:spMkLst>
            <pc:docMk/>
            <pc:sldMk cId="3059408896" sldId="271"/>
            <ac:spMk id="2" creationId="{2319BCCB-BF1C-065A-84C6-1DD44EF79F75}"/>
          </ac:spMkLst>
        </pc:spChg>
        <pc:spChg chg="mod">
          <ac:chgData name="Gilma Arana Navas" userId="1ec2ffca8e5b1bdd" providerId="LiveId" clId="{DCB97C24-5A8E-4BC2-9704-32F2D5F4815D}" dt="2025-03-07T19:36:32.634" v="158" actId="27636"/>
          <ac:spMkLst>
            <pc:docMk/>
            <pc:sldMk cId="3059408896" sldId="271"/>
            <ac:spMk id="3" creationId="{499D1047-304C-2E5A-773F-800800594875}"/>
          </ac:spMkLst>
        </pc:spChg>
        <pc:picChg chg="add mod">
          <ac:chgData name="Gilma Arana Navas" userId="1ec2ffca8e5b1bdd" providerId="LiveId" clId="{DCB97C24-5A8E-4BC2-9704-32F2D5F4815D}" dt="2025-03-07T19:37:07.554" v="161" actId="14100"/>
          <ac:picMkLst>
            <pc:docMk/>
            <pc:sldMk cId="3059408896" sldId="271"/>
            <ac:picMk id="5" creationId="{4384542D-C674-5715-1AE1-54BF42BFD84B}"/>
          </ac:picMkLst>
        </pc:picChg>
        <pc:picChg chg="add mod">
          <ac:chgData name="Gilma Arana Navas" userId="1ec2ffca8e5b1bdd" providerId="LiveId" clId="{DCB97C24-5A8E-4BC2-9704-32F2D5F4815D}" dt="2025-03-07T19:37:23.465" v="163" actId="1076"/>
          <ac:picMkLst>
            <pc:docMk/>
            <pc:sldMk cId="3059408896" sldId="271"/>
            <ac:picMk id="6" creationId="{D00BB941-6A78-BFAA-34F9-C52EC180D348}"/>
          </ac:picMkLst>
        </pc:picChg>
      </pc:sldChg>
      <pc:sldChg chg="addSp delSp modSp new mod">
        <pc:chgData name="Gilma Arana Navas" userId="1ec2ffca8e5b1bdd" providerId="LiveId" clId="{DCB97C24-5A8E-4BC2-9704-32F2D5F4815D}" dt="2025-03-07T19:40:03.471" v="174" actId="1076"/>
        <pc:sldMkLst>
          <pc:docMk/>
          <pc:sldMk cId="16071917" sldId="272"/>
        </pc:sldMkLst>
        <pc:spChg chg="mod">
          <ac:chgData name="Gilma Arana Navas" userId="1ec2ffca8e5b1bdd" providerId="LiveId" clId="{DCB97C24-5A8E-4BC2-9704-32F2D5F4815D}" dt="2025-03-07T19:38:03.300" v="166" actId="27636"/>
          <ac:spMkLst>
            <pc:docMk/>
            <pc:sldMk cId="16071917" sldId="272"/>
            <ac:spMk id="2" creationId="{ECF16C3E-134A-E9B3-111D-D1B45510E59C}"/>
          </ac:spMkLst>
        </pc:spChg>
        <pc:spChg chg="mod">
          <ac:chgData name="Gilma Arana Navas" userId="1ec2ffca8e5b1bdd" providerId="LiveId" clId="{DCB97C24-5A8E-4BC2-9704-32F2D5F4815D}" dt="2025-03-07T19:39:09.693" v="169" actId="27636"/>
          <ac:spMkLst>
            <pc:docMk/>
            <pc:sldMk cId="16071917" sldId="272"/>
            <ac:spMk id="3" creationId="{3F03885A-8C6A-BEAC-1715-8BA0C8149702}"/>
          </ac:spMkLst>
        </pc:spChg>
        <pc:picChg chg="add mod">
          <ac:chgData name="Gilma Arana Navas" userId="1ec2ffca8e5b1bdd" providerId="LiveId" clId="{DCB97C24-5A8E-4BC2-9704-32F2D5F4815D}" dt="2025-03-07T19:39:47.105" v="172" actId="14100"/>
          <ac:picMkLst>
            <pc:docMk/>
            <pc:sldMk cId="16071917" sldId="272"/>
            <ac:picMk id="5" creationId="{75014BDC-520B-D243-126A-37F5996AF7DE}"/>
          </ac:picMkLst>
        </pc:picChg>
        <pc:picChg chg="add mod">
          <ac:chgData name="Gilma Arana Navas" userId="1ec2ffca8e5b1bdd" providerId="LiveId" clId="{DCB97C24-5A8E-4BC2-9704-32F2D5F4815D}" dt="2025-03-07T19:40:03.471" v="174" actId="1076"/>
          <ac:picMkLst>
            <pc:docMk/>
            <pc:sldMk cId="16071917" sldId="272"/>
            <ac:picMk id="6" creationId="{397E43FC-5A96-0C6E-E7BE-1C8E5DE9F135}"/>
          </ac:picMkLst>
        </pc:picChg>
      </pc:sldChg>
      <pc:sldChg chg="addSp delSp modSp new mod">
        <pc:chgData name="Gilma Arana Navas" userId="1ec2ffca8e5b1bdd" providerId="LiveId" clId="{DCB97C24-5A8E-4BC2-9704-32F2D5F4815D}" dt="2025-03-13T17:17:25.337" v="190" actId="1076"/>
        <pc:sldMkLst>
          <pc:docMk/>
          <pc:sldMk cId="4200918420" sldId="273"/>
        </pc:sldMkLst>
        <pc:spChg chg="mod">
          <ac:chgData name="Gilma Arana Navas" userId="1ec2ffca8e5b1bdd" providerId="LiveId" clId="{DCB97C24-5A8E-4BC2-9704-32F2D5F4815D}" dt="2025-03-13T17:15:26.566" v="179" actId="27636"/>
          <ac:spMkLst>
            <pc:docMk/>
            <pc:sldMk cId="4200918420" sldId="273"/>
            <ac:spMk id="2" creationId="{F5952B08-7EA3-85FD-D936-31B63F5007EE}"/>
          </ac:spMkLst>
        </pc:spChg>
        <pc:spChg chg="mod">
          <ac:chgData name="Gilma Arana Navas" userId="1ec2ffca8e5b1bdd" providerId="LiveId" clId="{DCB97C24-5A8E-4BC2-9704-32F2D5F4815D}" dt="2025-03-13T17:16:01.909" v="182" actId="27636"/>
          <ac:spMkLst>
            <pc:docMk/>
            <pc:sldMk cId="4200918420" sldId="273"/>
            <ac:spMk id="3" creationId="{022F5F03-F997-CB80-4902-9EF6D6C5A9E5}"/>
          </ac:spMkLst>
        </pc:spChg>
        <pc:spChg chg="del mod">
          <ac:chgData name="Gilma Arana Navas" userId="1ec2ffca8e5b1bdd" providerId="LiveId" clId="{DCB97C24-5A8E-4BC2-9704-32F2D5F4815D}" dt="2025-03-13T17:16:18.325" v="183"/>
          <ac:spMkLst>
            <pc:docMk/>
            <pc:sldMk cId="4200918420" sldId="273"/>
            <ac:spMk id="4" creationId="{641C55CB-6B44-D445-E457-C9A341F31925}"/>
          </ac:spMkLst>
        </pc:spChg>
        <pc:picChg chg="add mod">
          <ac:chgData name="Gilma Arana Navas" userId="1ec2ffca8e5b1bdd" providerId="LiveId" clId="{DCB97C24-5A8E-4BC2-9704-32F2D5F4815D}" dt="2025-03-13T17:17:25.337" v="190" actId="1076"/>
          <ac:picMkLst>
            <pc:docMk/>
            <pc:sldMk cId="4200918420" sldId="273"/>
            <ac:picMk id="5" creationId="{B9333076-F491-6A9A-0F65-E16B0D8A796C}"/>
          </ac:picMkLst>
        </pc:picChg>
        <pc:picChg chg="add mod">
          <ac:chgData name="Gilma Arana Navas" userId="1ec2ffca8e5b1bdd" providerId="LiveId" clId="{DCB97C24-5A8E-4BC2-9704-32F2D5F4815D}" dt="2025-03-13T17:17:22.542" v="189" actId="1076"/>
          <ac:picMkLst>
            <pc:docMk/>
            <pc:sldMk cId="4200918420" sldId="273"/>
            <ac:picMk id="6" creationId="{8A6D7C3F-F7AE-FBB4-C254-D0726BEEBAF6}"/>
          </ac:picMkLst>
        </pc:picChg>
      </pc:sldChg>
      <pc:sldChg chg="new del">
        <pc:chgData name="Gilma Arana Navas" userId="1ec2ffca8e5b1bdd" providerId="LiveId" clId="{DCB97C24-5A8E-4BC2-9704-32F2D5F4815D}" dt="2025-03-13T17:15:18.256" v="176" actId="680"/>
        <pc:sldMkLst>
          <pc:docMk/>
          <pc:sldMk cId="4275417432" sldId="273"/>
        </pc:sldMkLst>
      </pc:sldChg>
      <pc:sldChg chg="addSp delSp modSp new mod">
        <pc:chgData name="Gilma Arana Navas" userId="1ec2ffca8e5b1bdd" providerId="LiveId" clId="{DCB97C24-5A8E-4BC2-9704-32F2D5F4815D}" dt="2025-03-13T17:21:52.964" v="206" actId="14100"/>
        <pc:sldMkLst>
          <pc:docMk/>
          <pc:sldMk cId="3449806593" sldId="274"/>
        </pc:sldMkLst>
        <pc:spChg chg="mod">
          <ac:chgData name="Gilma Arana Navas" userId="1ec2ffca8e5b1bdd" providerId="LiveId" clId="{DCB97C24-5A8E-4BC2-9704-32F2D5F4815D}" dt="2025-03-13T17:19:52.803" v="193" actId="27636"/>
          <ac:spMkLst>
            <pc:docMk/>
            <pc:sldMk cId="3449806593" sldId="274"/>
            <ac:spMk id="2" creationId="{CDC5267C-8DA2-88C2-0CE9-C5E6A7C0939D}"/>
          </ac:spMkLst>
        </pc:spChg>
        <pc:spChg chg="mod">
          <ac:chgData name="Gilma Arana Navas" userId="1ec2ffca8e5b1bdd" providerId="LiveId" clId="{DCB97C24-5A8E-4BC2-9704-32F2D5F4815D}" dt="2025-03-13T17:20:34.564" v="196" actId="27636"/>
          <ac:spMkLst>
            <pc:docMk/>
            <pc:sldMk cId="3449806593" sldId="274"/>
            <ac:spMk id="3" creationId="{28AC2AFE-CEEC-5F9F-8E2D-C8DDFD965F6D}"/>
          </ac:spMkLst>
        </pc:spChg>
        <pc:spChg chg="del mod">
          <ac:chgData name="Gilma Arana Navas" userId="1ec2ffca8e5b1bdd" providerId="LiveId" clId="{DCB97C24-5A8E-4BC2-9704-32F2D5F4815D}" dt="2025-03-13T17:20:54.362" v="197"/>
          <ac:spMkLst>
            <pc:docMk/>
            <pc:sldMk cId="3449806593" sldId="274"/>
            <ac:spMk id="4" creationId="{4755DD65-A462-9EF0-35FF-44B24725A5E0}"/>
          </ac:spMkLst>
        </pc:spChg>
        <pc:picChg chg="add mod">
          <ac:chgData name="Gilma Arana Navas" userId="1ec2ffca8e5b1bdd" providerId="LiveId" clId="{DCB97C24-5A8E-4BC2-9704-32F2D5F4815D}" dt="2025-03-13T17:21:52.964" v="206" actId="14100"/>
          <ac:picMkLst>
            <pc:docMk/>
            <pc:sldMk cId="3449806593" sldId="274"/>
            <ac:picMk id="5" creationId="{D164B798-4D06-324D-EF31-51A827D847B3}"/>
          </ac:picMkLst>
        </pc:picChg>
        <pc:picChg chg="add mod">
          <ac:chgData name="Gilma Arana Navas" userId="1ec2ffca8e5b1bdd" providerId="LiveId" clId="{DCB97C24-5A8E-4BC2-9704-32F2D5F4815D}" dt="2025-03-13T17:21:40.894" v="205" actId="14100"/>
          <ac:picMkLst>
            <pc:docMk/>
            <pc:sldMk cId="3449806593" sldId="274"/>
            <ac:picMk id="6" creationId="{3A498531-82FF-727A-1405-C5B0CF18C4DA}"/>
          </ac:picMkLst>
        </pc:picChg>
      </pc:sldChg>
      <pc:sldChg chg="addSp delSp modSp new mod modClrScheme chgLayout">
        <pc:chgData name="Gilma Arana Navas" userId="1ec2ffca8e5b1bdd" providerId="LiveId" clId="{DCB97C24-5A8E-4BC2-9704-32F2D5F4815D}" dt="2025-03-13T17:32:11.361" v="231" actId="1076"/>
        <pc:sldMkLst>
          <pc:docMk/>
          <pc:sldMk cId="96345095" sldId="275"/>
        </pc:sldMkLst>
        <pc:spChg chg="mod">
          <ac:chgData name="Gilma Arana Navas" userId="1ec2ffca8e5b1bdd" providerId="LiveId" clId="{DCB97C24-5A8E-4BC2-9704-32F2D5F4815D}" dt="2025-03-13T17:26:17.861" v="229" actId="26606"/>
          <ac:spMkLst>
            <pc:docMk/>
            <pc:sldMk cId="96345095" sldId="275"/>
            <ac:spMk id="2" creationId="{DFB9C987-9868-D1FB-D58B-CC69A7C19914}"/>
          </ac:spMkLst>
        </pc:spChg>
        <pc:spChg chg="del">
          <ac:chgData name="Gilma Arana Navas" userId="1ec2ffca8e5b1bdd" providerId="LiveId" clId="{DCB97C24-5A8E-4BC2-9704-32F2D5F4815D}" dt="2025-03-13T17:24:06.154" v="210"/>
          <ac:spMkLst>
            <pc:docMk/>
            <pc:sldMk cId="96345095" sldId="275"/>
            <ac:spMk id="3" creationId="{E77F43CC-2ED9-EC75-180C-CF2CBC145C38}"/>
          </ac:spMkLst>
        </pc:spChg>
        <pc:spChg chg="add del">
          <ac:chgData name="Gilma Arana Navas" userId="1ec2ffca8e5b1bdd" providerId="LiveId" clId="{DCB97C24-5A8E-4BC2-9704-32F2D5F4815D}" dt="2025-03-13T17:25:03.103" v="213" actId="22"/>
          <ac:spMkLst>
            <pc:docMk/>
            <pc:sldMk cId="96345095" sldId="275"/>
            <ac:spMk id="6" creationId="{18FE612E-8C93-C24D-6AF7-08FF6DE71288}"/>
          </ac:spMkLst>
        </pc:spChg>
        <pc:spChg chg="add mod">
          <ac:chgData name="Gilma Arana Navas" userId="1ec2ffca8e5b1bdd" providerId="LiveId" clId="{DCB97C24-5A8E-4BC2-9704-32F2D5F4815D}" dt="2025-03-13T17:26:17.861" v="229" actId="26606"/>
          <ac:spMkLst>
            <pc:docMk/>
            <pc:sldMk cId="96345095" sldId="275"/>
            <ac:spMk id="8" creationId="{C7DD5D46-E48E-9D16-FBCA-33160A08D744}"/>
          </ac:spMkLst>
        </pc:spChg>
        <pc:spChg chg="add del mod">
          <ac:chgData name="Gilma Arana Navas" userId="1ec2ffca8e5b1bdd" providerId="LiveId" clId="{DCB97C24-5A8E-4BC2-9704-32F2D5F4815D}" dt="2025-03-13T17:25:33.812" v="224" actId="22"/>
          <ac:spMkLst>
            <pc:docMk/>
            <pc:sldMk cId="96345095" sldId="275"/>
            <ac:spMk id="10" creationId="{42E8DC4F-1E64-5246-E857-8129ABB56420}"/>
          </ac:spMkLst>
        </pc:spChg>
        <pc:picChg chg="add del mod">
          <ac:chgData name="Gilma Arana Navas" userId="1ec2ffca8e5b1bdd" providerId="LiveId" clId="{DCB97C24-5A8E-4BC2-9704-32F2D5F4815D}" dt="2025-03-13T17:25:07.532" v="214" actId="478"/>
          <ac:picMkLst>
            <pc:docMk/>
            <pc:sldMk cId="96345095" sldId="275"/>
            <ac:picMk id="4" creationId="{74C92C41-D1FC-E206-089F-04424C849ED5}"/>
          </ac:picMkLst>
        </pc:picChg>
        <pc:picChg chg="add mod">
          <ac:chgData name="Gilma Arana Navas" userId="1ec2ffca8e5b1bdd" providerId="LiveId" clId="{DCB97C24-5A8E-4BC2-9704-32F2D5F4815D}" dt="2025-03-13T17:26:17.861" v="229" actId="26606"/>
          <ac:picMkLst>
            <pc:docMk/>
            <pc:sldMk cId="96345095" sldId="275"/>
            <ac:picMk id="11" creationId="{3E5ACE80-65E2-839F-2B93-F8F23F3BC6A7}"/>
          </ac:picMkLst>
        </pc:picChg>
        <pc:picChg chg="add mod">
          <ac:chgData name="Gilma Arana Navas" userId="1ec2ffca8e5b1bdd" providerId="LiveId" clId="{DCB97C24-5A8E-4BC2-9704-32F2D5F4815D}" dt="2025-03-13T17:32:11.361" v="231" actId="1076"/>
          <ac:picMkLst>
            <pc:docMk/>
            <pc:sldMk cId="96345095" sldId="275"/>
            <ac:picMk id="12" creationId="{D206AF07-2094-A222-3FD5-87AA2648EC5D}"/>
          </ac:picMkLst>
        </pc:picChg>
      </pc:sldChg>
      <pc:sldChg chg="addSp delSp modSp new mod">
        <pc:chgData name="Gilma Arana Navas" userId="1ec2ffca8e5b1bdd" providerId="LiveId" clId="{DCB97C24-5A8E-4BC2-9704-32F2D5F4815D}" dt="2025-03-13T17:40:47.556" v="240" actId="14100"/>
        <pc:sldMkLst>
          <pc:docMk/>
          <pc:sldMk cId="2707480017" sldId="276"/>
        </pc:sldMkLst>
        <pc:spChg chg="mod">
          <ac:chgData name="Gilma Arana Navas" userId="1ec2ffca8e5b1bdd" providerId="LiveId" clId="{DCB97C24-5A8E-4BC2-9704-32F2D5F4815D}" dt="2025-03-13T17:39:54.875" v="234" actId="27636"/>
          <ac:spMkLst>
            <pc:docMk/>
            <pc:sldMk cId="2707480017" sldId="276"/>
            <ac:spMk id="2" creationId="{FDD1B12B-EAA4-1A94-71A7-80896431AF99}"/>
          </ac:spMkLst>
        </pc:spChg>
        <pc:spChg chg="mod">
          <ac:chgData name="Gilma Arana Navas" userId="1ec2ffca8e5b1bdd" providerId="LiveId" clId="{DCB97C24-5A8E-4BC2-9704-32F2D5F4815D}" dt="2025-03-13T17:40:23.467" v="237" actId="27636"/>
          <ac:spMkLst>
            <pc:docMk/>
            <pc:sldMk cId="2707480017" sldId="276"/>
            <ac:spMk id="3" creationId="{00920252-56A0-2532-BEAB-E12235C0B306}"/>
          </ac:spMkLst>
        </pc:spChg>
        <pc:spChg chg="del mod">
          <ac:chgData name="Gilma Arana Navas" userId="1ec2ffca8e5b1bdd" providerId="LiveId" clId="{DCB97C24-5A8E-4BC2-9704-32F2D5F4815D}" dt="2025-03-13T17:40:37.815" v="238"/>
          <ac:spMkLst>
            <pc:docMk/>
            <pc:sldMk cId="2707480017" sldId="276"/>
            <ac:spMk id="4" creationId="{D11C81D9-AF6D-2E9F-AB45-F583E88D013C}"/>
          </ac:spMkLst>
        </pc:spChg>
        <pc:picChg chg="add mod">
          <ac:chgData name="Gilma Arana Navas" userId="1ec2ffca8e5b1bdd" providerId="LiveId" clId="{DCB97C24-5A8E-4BC2-9704-32F2D5F4815D}" dt="2025-03-13T17:40:47.556" v="240" actId="14100"/>
          <ac:picMkLst>
            <pc:docMk/>
            <pc:sldMk cId="2707480017" sldId="276"/>
            <ac:picMk id="5" creationId="{83FF03FE-E848-4E61-E88E-CFB3743CE188}"/>
          </ac:picMkLst>
        </pc:picChg>
      </pc:sldChg>
      <pc:sldChg chg="addSp modSp new mod modClrScheme chgLayout">
        <pc:chgData name="Gilma Arana Navas" userId="1ec2ffca8e5b1bdd" providerId="LiveId" clId="{DCB97C24-5A8E-4BC2-9704-32F2D5F4815D}" dt="2025-03-13T17:47:29.777" v="254" actId="1076"/>
        <pc:sldMkLst>
          <pc:docMk/>
          <pc:sldMk cId="4077851135" sldId="277"/>
        </pc:sldMkLst>
        <pc:spChg chg="mod">
          <ac:chgData name="Gilma Arana Navas" userId="1ec2ffca8e5b1bdd" providerId="LiveId" clId="{DCB97C24-5A8E-4BC2-9704-32F2D5F4815D}" dt="2025-03-13T17:44:30.796" v="249" actId="26606"/>
          <ac:spMkLst>
            <pc:docMk/>
            <pc:sldMk cId="4077851135" sldId="277"/>
            <ac:spMk id="2" creationId="{F97D34F5-0DEA-3FBF-F749-0278258D8157}"/>
          </ac:spMkLst>
        </pc:spChg>
        <pc:spChg chg="mod">
          <ac:chgData name="Gilma Arana Navas" userId="1ec2ffca8e5b1bdd" providerId="LiveId" clId="{DCB97C24-5A8E-4BC2-9704-32F2D5F4815D}" dt="2025-03-13T17:44:30.796" v="249" actId="26606"/>
          <ac:spMkLst>
            <pc:docMk/>
            <pc:sldMk cId="4077851135" sldId="277"/>
            <ac:spMk id="3" creationId="{4137AA67-D6B4-6B96-6363-5DE34B8C93BC}"/>
          </ac:spMkLst>
        </pc:spChg>
        <pc:picChg chg="add mod">
          <ac:chgData name="Gilma Arana Navas" userId="1ec2ffca8e5b1bdd" providerId="LiveId" clId="{DCB97C24-5A8E-4BC2-9704-32F2D5F4815D}" dt="2025-03-13T17:44:46.860" v="252" actId="1076"/>
          <ac:picMkLst>
            <pc:docMk/>
            <pc:sldMk cId="4077851135" sldId="277"/>
            <ac:picMk id="4" creationId="{1BA7B876-E7F1-B2E4-D6CB-FD7BD45C5995}"/>
          </ac:picMkLst>
        </pc:picChg>
        <pc:picChg chg="add mod">
          <ac:chgData name="Gilma Arana Navas" userId="1ec2ffca8e5b1bdd" providerId="LiveId" clId="{DCB97C24-5A8E-4BC2-9704-32F2D5F4815D}" dt="2025-03-13T17:47:29.777" v="254" actId="1076"/>
          <ac:picMkLst>
            <pc:docMk/>
            <pc:sldMk cId="4077851135" sldId="277"/>
            <ac:picMk id="5" creationId="{ECB640A1-F53C-3012-5B3D-881178D67349}"/>
          </ac:picMkLst>
        </pc:picChg>
      </pc:sldChg>
      <pc:sldChg chg="addSp modSp new mod">
        <pc:chgData name="Gilma Arana Navas" userId="1ec2ffca8e5b1bdd" providerId="LiveId" clId="{DCB97C24-5A8E-4BC2-9704-32F2D5F4815D}" dt="2025-03-13T17:48:12.456" v="257" actId="1076"/>
        <pc:sldMkLst>
          <pc:docMk/>
          <pc:sldMk cId="2286005915" sldId="278"/>
        </pc:sldMkLst>
        <pc:picChg chg="add mod">
          <ac:chgData name="Gilma Arana Navas" userId="1ec2ffca8e5b1bdd" providerId="LiveId" clId="{DCB97C24-5A8E-4BC2-9704-32F2D5F4815D}" dt="2025-03-13T17:48:12.456" v="257" actId="1076"/>
          <ac:picMkLst>
            <pc:docMk/>
            <pc:sldMk cId="2286005915" sldId="278"/>
            <ac:picMk id="2" creationId="{E033146A-49C7-8681-0929-9A5A297ABF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CD46B-0F3A-CDE1-6C08-034FE097E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729" y="1822824"/>
            <a:ext cx="5815106" cy="2422246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EA69F8-1370-C703-224F-EE070B8F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729" y="4392705"/>
            <a:ext cx="5815106" cy="9726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0745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E8F5C-092E-BF51-0B0C-000B78AE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411"/>
            <a:ext cx="10515600" cy="120070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32C31-C1B3-7CE3-6981-DBBD6A16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0719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656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643B4-BD97-A014-AEC2-7147DB9B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6C9CA-55AC-83CF-BF9D-D839B3D3B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70250F-AF9C-57A0-6DBE-9DBB49467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578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C65BE-4616-7EBA-A27A-0A5BBD0B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8046"/>
            <a:ext cx="10515600" cy="659748"/>
          </a:xfrm>
        </p:spPr>
        <p:txBody>
          <a:bodyPr/>
          <a:lstStyle>
            <a:lvl1pPr>
              <a:defRPr sz="3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3D4F5E-05F9-E725-86B9-35AE651E4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3040"/>
            <a:ext cx="5157787" cy="69420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54FBEB-AA12-DC7A-FD66-88255EF91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8824"/>
            <a:ext cx="5157787" cy="298823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44BB03-7A31-0F0D-E21D-D2C38CFFB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73040"/>
            <a:ext cx="5183188" cy="69420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BEA165-E4AA-0995-3389-685404618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38824"/>
            <a:ext cx="5183188" cy="298823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719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1DA56-7BFA-980F-C2EC-21A56809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408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022438-B67A-A6D1-9CA5-2647E86B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A0D7-D810-4C46-B609-CB364B7BB03F}" type="datetimeFigureOut">
              <a:rPr lang="es-GT" smtClean="0"/>
              <a:t>9/03/2025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1E66D-3305-2C22-8939-5AD9B474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5CFF9-8043-2061-5B9D-5BF37B95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615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66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E1937-0402-2761-A8CB-F13DD8AA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2870"/>
            <a:ext cx="3932237" cy="92037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F8B68-4984-D713-5AB2-C1EB0C32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870"/>
            <a:ext cx="6172200" cy="441063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BB0179-CB4E-8B30-760A-2F89C5909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4104"/>
            <a:ext cx="3932237" cy="3449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095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D3CC0-2DC6-BB11-E4D4-6D76D8C1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2871"/>
            <a:ext cx="3932237" cy="129838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1B85BD-17B4-DE5F-BDD9-00B5651B3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02872"/>
            <a:ext cx="6172200" cy="44651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5912BD-ED6D-4DB7-3E04-8F6F38C18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37224"/>
            <a:ext cx="3932237" cy="30539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017208-5920-9246-1B08-CB167D5D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A0D7-D810-4C46-B609-CB364B7BB03F}" type="datetimeFigureOut">
              <a:rPr lang="es-GT" smtClean="0"/>
              <a:t>9/03/2025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9CEFD2-16BA-81CA-709E-55D42C0F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DB84FC-9D80-D786-A671-FB22D2B3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491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8EAE6-585A-CAA4-2AA1-9B30E2FC3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2093261"/>
            <a:ext cx="8175812" cy="223968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A47F53-9D9E-FD88-7A00-A694803FC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4607858"/>
            <a:ext cx="8175812" cy="11459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1160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E8F5C-092E-BF51-0B0C-000B78AE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411"/>
            <a:ext cx="10515600" cy="120070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32C31-C1B3-7CE3-6981-DBBD6A16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0719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30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643B4-BD97-A014-AEC2-7147DB9B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6C9CA-55AC-83CF-BF9D-D839B3D3B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70250F-AF9C-57A0-6DBE-9DBB49467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820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C65BE-4616-7EBA-A27A-0A5BBD0B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8046"/>
            <a:ext cx="10515600" cy="659748"/>
          </a:xfrm>
        </p:spPr>
        <p:txBody>
          <a:bodyPr/>
          <a:lstStyle>
            <a:lvl1pPr>
              <a:defRPr sz="3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3D4F5E-05F9-E725-86B9-35AE651E4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3040"/>
            <a:ext cx="5157787" cy="69420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54FBEB-AA12-DC7A-FD66-88255EF91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8824"/>
            <a:ext cx="5157787" cy="298823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44BB03-7A31-0F0D-E21D-D2C38CFFB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73040"/>
            <a:ext cx="5183188" cy="69420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BEA165-E4AA-0995-3389-685404618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38824"/>
            <a:ext cx="5183188" cy="298823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466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1DA56-7BFA-980F-C2EC-21A56809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408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022438-B67A-A6D1-9CA5-2647E86B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A0D7-D810-4C46-B609-CB364B7BB03F}" type="datetimeFigureOut">
              <a:rPr lang="es-GT" smtClean="0"/>
              <a:t>9/03/2025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1E66D-3305-2C22-8939-5AD9B474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5CFF9-8043-2061-5B9D-5BF37B95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684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84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E1937-0402-2761-A8CB-F13DD8AA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2870"/>
            <a:ext cx="3932237" cy="92037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F8B68-4984-D713-5AB2-C1EB0C32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870"/>
            <a:ext cx="6172200" cy="441063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BB0179-CB4E-8B30-760A-2F89C5909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4104"/>
            <a:ext cx="3932237" cy="3449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403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D3CC0-2DC6-BB11-E4D4-6D76D8C1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2871"/>
            <a:ext cx="3932237" cy="129838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1B85BD-17B4-DE5F-BDD9-00B5651B3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02872"/>
            <a:ext cx="6172200" cy="44651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5912BD-ED6D-4DB7-3E04-8F6F38C18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37224"/>
            <a:ext cx="3932237" cy="30539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017208-5920-9246-1B08-CB167D5D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A0D7-D810-4C46-B609-CB364B7BB03F}" type="datetimeFigureOut">
              <a:rPr lang="es-GT" smtClean="0"/>
              <a:t>9/03/2025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9CEFD2-16BA-81CA-709E-55D42C0F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DB84FC-9D80-D786-A671-FB22D2B3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0143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A2FE67-0642-3600-E7D9-EFB6FFB4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C35E40-F22D-FD0E-979D-7C7C506A0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B2E60-BD6D-8AB9-47D5-314DEB51D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22A11-4513-4852-ACC5-0B0D93C9381A}" type="datetimeFigureOut">
              <a:rPr lang="es-GT" smtClean="0"/>
              <a:t>9/03/2025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A6408-17AC-E111-1F8C-332F921B7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7B705-6D71-E7F1-88D5-4B4BE5011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D33557-5122-4B73-9658-CED9751130F6}" type="slidenum">
              <a:rPr lang="es-GT" smtClean="0"/>
              <a:t>‹#›</a:t>
            </a:fld>
            <a:endParaRPr lang="es-GT"/>
          </a:p>
        </p:txBody>
      </p:sp>
      <p:pic>
        <p:nvPicPr>
          <p:cNvPr id="8" name="Imagen 7" descr="Imagen que contiene Flecha&#10;&#10;Descripción generada automáticamente">
            <a:extLst>
              <a:ext uri="{FF2B5EF4-FFF2-40B4-BE49-F238E27FC236}">
                <a16:creationId xmlns:a16="http://schemas.microsoft.com/office/drawing/2014/main" id="{DAB299E1-7427-6C59-1491-8D69BCDC6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D39B59-A9B1-60B4-AD65-335D86AA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945FD5-4235-F5F5-BCE9-F5246D9F7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43C93-78D0-C46D-47BF-52FF03332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2449B-B538-4BC9-BAED-B05130156AA6}" type="datetimeFigureOut">
              <a:rPr lang="es-GT" smtClean="0"/>
              <a:t>9/03/2025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598527-C30D-D7F3-28E9-227B59121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D5DE8-06E9-8B67-4223-D3F6EFEC4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279BA-B780-4A53-BC8A-79E3017A2293}" type="slidenum">
              <a:rPr lang="es-GT" smtClean="0"/>
              <a:t>‹#›</a:t>
            </a:fld>
            <a:endParaRPr lang="es-GT"/>
          </a:p>
        </p:txBody>
      </p:sp>
      <p:pic>
        <p:nvPicPr>
          <p:cNvPr id="8" name="Imagen 7" descr="Imagen que contiene Flecha&#10;&#10;Descripción generada automáticamente">
            <a:extLst>
              <a:ext uri="{FF2B5EF4-FFF2-40B4-BE49-F238E27FC236}">
                <a16:creationId xmlns:a16="http://schemas.microsoft.com/office/drawing/2014/main" id="{3CDC1764-8FF2-5CCE-49F0-6C270069E6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2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5B9812-3906-6332-280B-7DDFADB2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387595-0599-7882-F6A7-EF687143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17623-FB88-3567-11ED-472F83CB3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7A0D7-D810-4C46-B609-CB364B7BB03F}" type="datetimeFigureOut">
              <a:rPr lang="es-GT" smtClean="0"/>
              <a:t>9/03/2025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A896EC-B16C-2EB5-7223-9795F9148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855BC-D931-A1FC-8952-341FA1FF9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  <p:pic>
        <p:nvPicPr>
          <p:cNvPr id="8" name="Imagen 7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5468EDC8-2163-E1C2-53A5-6EF4F73FCF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5B9812-3906-6332-280B-7DDFADB2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387595-0599-7882-F6A7-EF687143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17623-FB88-3567-11ED-472F83CB3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7A0D7-D810-4C46-B609-CB364B7BB03F}" type="datetimeFigureOut">
              <a:rPr lang="es-GT" smtClean="0"/>
              <a:t>9/03/2025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A896EC-B16C-2EB5-7223-9795F9148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855BC-D931-A1FC-8952-341FA1FF9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  <p:pic>
        <p:nvPicPr>
          <p:cNvPr id="9" name="Imagen 8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56C6E3-F34D-8BF9-44E2-94AB749AC1D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D4E79-35AB-F1EF-20EF-BC0E1AE52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729" y="1822824"/>
            <a:ext cx="5815106" cy="3119290"/>
          </a:xfrm>
        </p:spPr>
        <p:txBody>
          <a:bodyPr/>
          <a:lstStyle/>
          <a:p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b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r>
              <a:rPr lang="es-G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HEMATO-ONCOLOGÍA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E1E03C-A937-CBC6-7CEA-D66F4CCCA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729" y="5912863"/>
            <a:ext cx="5815106" cy="972671"/>
          </a:xfrm>
        </p:spPr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5856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A03F-C423-6DE6-E663-000A25CD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sz="3700" b="1"/>
              <a:t>8. KIT PARA DETECCIÓN JAK2 exón 12 (</a:t>
            </a:r>
            <a:r>
              <a:rPr lang="es-GT" sz="3700" b="1" err="1"/>
              <a:t>geneMAP</a:t>
            </a:r>
            <a:r>
              <a:rPr lang="es-GT" sz="3700" b="1"/>
              <a:t>)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3D2A9-FD7F-8A9F-CD87-56257A76F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>
            <a:normAutofit/>
          </a:bodyPr>
          <a:lstStyle/>
          <a:p>
            <a:r>
              <a:rPr lang="es-GT" sz="2600" dirty="0"/>
              <a:t>La mutación en el gen JAK2 exón 12,  es útil para confirmar diagnóstico de neoplasias mieloproliferativas crónicas</a:t>
            </a:r>
          </a:p>
          <a:p>
            <a:r>
              <a:rPr lang="es-GT" sz="2600" dirty="0"/>
              <a:t>Test de 50 pruebas</a:t>
            </a:r>
          </a:p>
          <a:p>
            <a:r>
              <a:rPr lang="es-GT" sz="2600" dirty="0"/>
              <a:t>Utiliza FAM y VIC</a:t>
            </a:r>
          </a:p>
          <a:p>
            <a:r>
              <a:rPr lang="es-GT" sz="2600" dirty="0"/>
              <a:t>Metodología: PCR en Tiempo real</a:t>
            </a:r>
          </a:p>
          <a:p>
            <a:endParaRPr lang="en-US" sz="2600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F88802BA-9610-4331-CD74-4B3E450D6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4" t="84565" r="52939" b="1588"/>
          <a:stretch/>
        </p:blipFill>
        <p:spPr>
          <a:xfrm>
            <a:off x="6188182" y="2665506"/>
            <a:ext cx="5149636" cy="3119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95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C225-DC97-A3DA-12A6-9FBDF439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sz="3700" b="1"/>
              <a:t>9. KIT PARA DETECCIÓN FLT3 D835Y (</a:t>
            </a:r>
            <a:r>
              <a:rPr lang="es-GT" sz="3700" b="1" err="1"/>
              <a:t>geneMAP</a:t>
            </a:r>
            <a:r>
              <a:rPr lang="es-GT" sz="3700" b="1"/>
              <a:t>)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FA14-2335-D63D-FB15-273FB2623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>
            <a:normAutofit/>
          </a:bodyPr>
          <a:lstStyle/>
          <a:p>
            <a:r>
              <a:rPr lang="es-GT" sz="2600" dirty="0"/>
              <a:t>La mutación D835Y en el gen FLT3 es marcador de mal pronóstico para leucemia mieloide aguda.</a:t>
            </a:r>
          </a:p>
          <a:p>
            <a:r>
              <a:rPr lang="es-GT" sz="2600" dirty="0"/>
              <a:t>Test de 25 pruebas</a:t>
            </a:r>
          </a:p>
          <a:p>
            <a:r>
              <a:rPr lang="es-GT" sz="2600" dirty="0"/>
              <a:t>Utiliza FAM y VIC</a:t>
            </a:r>
          </a:p>
          <a:p>
            <a:r>
              <a:rPr lang="es-GT" sz="2600" dirty="0"/>
              <a:t>Metodología: PCR en Tiempo real</a:t>
            </a:r>
          </a:p>
          <a:p>
            <a:endParaRPr lang="en-US" sz="2600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4F547CD5-CD7B-A31A-E59C-9F06380F6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4" t="84565" r="52939" b="1588"/>
          <a:stretch/>
        </p:blipFill>
        <p:spPr>
          <a:xfrm>
            <a:off x="6188182" y="2665506"/>
            <a:ext cx="5149636" cy="3119718"/>
          </a:xfrm>
          <a:prstGeom prst="rect">
            <a:avLst/>
          </a:prstGeom>
          <a:noFill/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ABE079C2-0BD4-D91E-636D-8DB12DF25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13" t="19194" r="18654" b="67472"/>
          <a:stretch/>
        </p:blipFill>
        <p:spPr>
          <a:xfrm>
            <a:off x="6019800" y="5453223"/>
            <a:ext cx="5868237" cy="12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9BAD-6FCD-E716-3382-02708939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10. KIT PARA DETECCIÓN C-KIT D816V (</a:t>
            </a:r>
            <a:r>
              <a:rPr lang="es-GT" sz="4400" b="1" dirty="0" err="1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geneMAP</a:t>
            </a:r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313C2-18D2-6226-782D-70CCCE0CB8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GT" dirty="0"/>
              <a:t>La mutación D816V en el gen c-KIT es marcador de mal pronóstico para leucemia mieloide aguda.</a:t>
            </a:r>
          </a:p>
          <a:p>
            <a:r>
              <a:rPr lang="es-GT" dirty="0"/>
              <a:t>Test de 25 pruebas</a:t>
            </a:r>
          </a:p>
          <a:p>
            <a:r>
              <a:rPr lang="es-GT" dirty="0"/>
              <a:t>Utiliza FAM y VIC</a:t>
            </a:r>
          </a:p>
          <a:p>
            <a:r>
              <a:rPr lang="es-GT" dirty="0"/>
              <a:t>Metodología: PCR en Tiempo real</a:t>
            </a:r>
          </a:p>
          <a:p>
            <a:endParaRPr lang="en-US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C25143ED-9F13-E545-FE82-0395258E66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204" t="84565" r="52939" b="1588"/>
          <a:stretch/>
        </p:blipFill>
        <p:spPr>
          <a:xfrm>
            <a:off x="6671900" y="2839850"/>
            <a:ext cx="4496843" cy="2724245"/>
          </a:xfrm>
          <a:prstGeom prst="rect">
            <a:avLst/>
          </a:prstGeom>
        </p:spPr>
      </p:pic>
      <p:pic>
        <p:nvPicPr>
          <p:cNvPr id="6" name="Imagen 4">
            <a:extLst>
              <a:ext uri="{FF2B5EF4-FFF2-40B4-BE49-F238E27FC236}">
                <a16:creationId xmlns:a16="http://schemas.microsoft.com/office/drawing/2014/main" id="{D62E0858-5ADE-3B09-8FB0-29ADB9975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56" t="19341" r="17252" b="69084"/>
          <a:stretch/>
        </p:blipFill>
        <p:spPr>
          <a:xfrm>
            <a:off x="4862637" y="5564095"/>
            <a:ext cx="7329363" cy="135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4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4C92F-ACA9-3977-EAB3-37EF0F21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sz="3700" b="1"/>
              <a:t>11. KIT PARA DETECCIÓN CBFB-MYH11 </a:t>
            </a:r>
            <a:r>
              <a:rPr lang="es-GT" sz="3700" b="1" err="1"/>
              <a:t>Inv</a:t>
            </a:r>
            <a:r>
              <a:rPr lang="es-GT" sz="3700" b="1"/>
              <a:t>(16) (</a:t>
            </a:r>
            <a:r>
              <a:rPr lang="es-GT" sz="3700" b="1" err="1"/>
              <a:t>geneMAP</a:t>
            </a:r>
            <a:r>
              <a:rPr lang="es-GT" sz="3700" b="1"/>
              <a:t>)</a:t>
            </a:r>
            <a:endParaRPr lang="en-US" sz="370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D1033FB5-9F09-AD97-E98A-FBDC9D44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4" t="84565" r="52939" b="1588"/>
          <a:stretch/>
        </p:blipFill>
        <p:spPr>
          <a:xfrm>
            <a:off x="854182" y="2665506"/>
            <a:ext cx="5149636" cy="311971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518A2-646E-A33E-2552-B9C78A677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>
            <a:normAutofit/>
          </a:bodyPr>
          <a:lstStyle/>
          <a:p>
            <a:r>
              <a:rPr lang="es-MX" sz="2600"/>
              <a:t>La LMA </a:t>
            </a:r>
            <a:r>
              <a:rPr lang="es-MX" sz="2600" err="1"/>
              <a:t>inv</a:t>
            </a:r>
            <a:r>
              <a:rPr lang="es-MX" sz="2600"/>
              <a:t>(16) tiene un pronóstico favorable en ausencia de mutaciones de c-Kit.</a:t>
            </a:r>
            <a:endParaRPr lang="es-GT" sz="2600"/>
          </a:p>
          <a:p>
            <a:r>
              <a:rPr lang="es-GT" sz="2600"/>
              <a:t>Test de 24 pruebas</a:t>
            </a:r>
          </a:p>
          <a:p>
            <a:r>
              <a:rPr lang="es-GT" sz="2600"/>
              <a:t>Utiliza FAM y VIC</a:t>
            </a:r>
          </a:p>
          <a:p>
            <a:r>
              <a:rPr lang="es-GT" sz="2600"/>
              <a:t>Metodología: PCR en Tiempo real</a:t>
            </a:r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8F7216E7-C834-BFD4-15E6-E479E6DEA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13" t="18608" r="17252" b="68791"/>
          <a:stretch/>
        </p:blipFill>
        <p:spPr>
          <a:xfrm>
            <a:off x="5471702" y="5532437"/>
            <a:ext cx="672029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132B-1D11-C57A-0063-80AAB2A0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12. KIT PARA DETECCIÓN PML-RARA t(15;17) (</a:t>
            </a:r>
            <a:r>
              <a:rPr lang="es-GT" sz="4400" b="1" dirty="0" err="1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geneMAP</a:t>
            </a:r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D9C75-A7C2-F3D7-5C8E-214139D4E4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dirty="0"/>
              <a:t>La translocación PML-RARA es útil, en leucemia mieloide aguda, ya que el paciente con esta alteración se puede beneficiar de recibir ácido </a:t>
            </a:r>
            <a:r>
              <a:rPr lang="es-GT" dirty="0" err="1"/>
              <a:t>transretinoico</a:t>
            </a:r>
            <a:r>
              <a:rPr lang="es-GT" dirty="0"/>
              <a:t> como terapia.</a:t>
            </a:r>
          </a:p>
          <a:p>
            <a:r>
              <a:rPr lang="es-GT" dirty="0"/>
              <a:t>Test de 24 pruebas</a:t>
            </a:r>
          </a:p>
          <a:p>
            <a:r>
              <a:rPr lang="es-GT" dirty="0"/>
              <a:t>Utiliza FAM y VIC</a:t>
            </a:r>
          </a:p>
          <a:p>
            <a:r>
              <a:rPr lang="es-GT" dirty="0"/>
              <a:t>Metodología: PCR en Tiempo real</a:t>
            </a:r>
          </a:p>
          <a:p>
            <a:endParaRPr lang="en-US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D0A30752-51BD-B395-BF8A-046DE7F23C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204" t="84565" r="52939" b="1588"/>
          <a:stretch/>
        </p:blipFill>
        <p:spPr>
          <a:xfrm>
            <a:off x="6417395" y="2440734"/>
            <a:ext cx="4740461" cy="2871832"/>
          </a:xfrm>
          <a:prstGeom prst="rect">
            <a:avLst/>
          </a:prstGeom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id="{10314E6D-AE78-C709-3952-712A83C4C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13" t="18608" r="17252" b="68791"/>
          <a:stretch/>
        </p:blipFill>
        <p:spPr>
          <a:xfrm>
            <a:off x="5471702" y="5532437"/>
            <a:ext cx="672029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5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6E4F-63DB-6577-B9B7-E906105B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13. KIT PARA DETECCIÓN de la translocación RUNX1-RUNX1T1 t(8;21) (</a:t>
            </a:r>
            <a:r>
              <a:rPr lang="es-GT" sz="4400" b="1" dirty="0" err="1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geneMAP</a:t>
            </a:r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71FB5-5755-2733-F83C-142B443FF8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La LMA t(8;21) tiene un pronóstico favorable en leucemia mieloide aguda</a:t>
            </a:r>
            <a:endParaRPr lang="es-GT" dirty="0"/>
          </a:p>
          <a:p>
            <a:r>
              <a:rPr lang="es-GT" dirty="0"/>
              <a:t>Test de 24 pruebas</a:t>
            </a:r>
          </a:p>
          <a:p>
            <a:r>
              <a:rPr lang="es-GT" dirty="0"/>
              <a:t>Utiliza FAM y VIC</a:t>
            </a:r>
          </a:p>
          <a:p>
            <a:r>
              <a:rPr lang="es-GT" dirty="0"/>
              <a:t>Metodología: PCR en Tiempo real</a:t>
            </a:r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EA8809DE-42E4-4C28-139E-804668101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204" t="84565" r="52939" b="1588"/>
          <a:stretch/>
        </p:blipFill>
        <p:spPr>
          <a:xfrm>
            <a:off x="6478532" y="2841171"/>
            <a:ext cx="3971754" cy="2406140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58365D68-0CF0-9A1C-4C0B-E940E3F2E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13" t="18608" r="17252" b="68791"/>
          <a:stretch/>
        </p:blipFill>
        <p:spPr>
          <a:xfrm>
            <a:off x="5201696" y="5234488"/>
            <a:ext cx="672029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9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BCCB-BF1C-065A-84C6-1DD44EF7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14. KIT PARA DETECCIÓN de la translocación TCF3-PBX1 t(1;19) (</a:t>
            </a:r>
            <a:r>
              <a:rPr lang="es-GT" sz="4400" b="1" dirty="0" err="1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geneMAP</a:t>
            </a:r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1047-304C-2E5A-773F-8008005948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GT" dirty="0"/>
              <a:t>Esta translocación es de mal pronóstico para leucemia linfoblástica aguda.</a:t>
            </a:r>
          </a:p>
          <a:p>
            <a:r>
              <a:rPr lang="es-GT" dirty="0"/>
              <a:t>Test de 24 pruebas</a:t>
            </a:r>
          </a:p>
          <a:p>
            <a:r>
              <a:rPr lang="es-GT" dirty="0"/>
              <a:t>Utiliza FAM y VIC</a:t>
            </a:r>
          </a:p>
          <a:p>
            <a:r>
              <a:rPr lang="es-GT" dirty="0"/>
              <a:t>Metodología: PCR en Tiempo real</a:t>
            </a:r>
          </a:p>
          <a:p>
            <a:endParaRPr lang="en-US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4384542D-C674-5715-1AE1-54BF42BFD8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204" t="84565" r="52939" b="1588"/>
          <a:stretch/>
        </p:blipFill>
        <p:spPr>
          <a:xfrm>
            <a:off x="6784002" y="3026229"/>
            <a:ext cx="3807798" cy="2306813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D00BB941-6A78-BFAA-34F9-C52EC180D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13" t="18608" r="17252" b="68791"/>
          <a:stretch/>
        </p:blipFill>
        <p:spPr>
          <a:xfrm>
            <a:off x="5223467" y="5347214"/>
            <a:ext cx="672029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0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6C3E-134A-E9B3-111D-D1B45510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15. KIT PARA DETECCIÓN de la translocación MLL-AF2 t(4;11) (</a:t>
            </a:r>
            <a:r>
              <a:rPr lang="es-GT" sz="4400" b="1" dirty="0" err="1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geneMAP</a:t>
            </a:r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3885A-8C6A-BEAC-1715-8BA0C81497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GT" dirty="0"/>
              <a:t>Esta translocación es de mal pronóstico para leucemia linfoblástica aguda.</a:t>
            </a:r>
          </a:p>
          <a:p>
            <a:r>
              <a:rPr lang="es-GT" dirty="0"/>
              <a:t>Test de 24 pruebas</a:t>
            </a:r>
          </a:p>
          <a:p>
            <a:r>
              <a:rPr lang="es-GT" dirty="0"/>
              <a:t>Utiliza FAM y VIC</a:t>
            </a:r>
          </a:p>
          <a:p>
            <a:r>
              <a:rPr lang="es-GT" dirty="0"/>
              <a:t>Metodología: PCR en Tiempo real</a:t>
            </a:r>
          </a:p>
          <a:p>
            <a:endParaRPr lang="en-US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75014BDC-520B-D243-126A-37F5996AF7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204" t="84565" r="52939" b="1588"/>
          <a:stretch/>
        </p:blipFill>
        <p:spPr>
          <a:xfrm>
            <a:off x="6712128" y="2982686"/>
            <a:ext cx="3651072" cy="2211866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397E43FC-5A96-0C6E-E7BE-1C8E5DE9F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13" t="18608" r="17252" b="68791"/>
          <a:stretch/>
        </p:blipFill>
        <p:spPr>
          <a:xfrm>
            <a:off x="5299667" y="5347214"/>
            <a:ext cx="672029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2B08-7EA3-85FD-D936-31B63F50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16. KIT PARA DETECCIÓN de la translocación TEL-AML1 t(12;21) (</a:t>
            </a:r>
            <a:r>
              <a:rPr lang="es-GT" sz="4400" b="1" dirty="0" err="1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geneMAP</a:t>
            </a:r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F5F03-F997-CB80-4902-9EF6D6C5A9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GT" dirty="0"/>
              <a:t>Esta translocación es de BUEN  pronóstico para leucemia linfoblástica aguda.</a:t>
            </a:r>
          </a:p>
          <a:p>
            <a:r>
              <a:rPr lang="es-GT" dirty="0"/>
              <a:t>Test de 24 pruebas</a:t>
            </a:r>
          </a:p>
          <a:p>
            <a:r>
              <a:rPr lang="es-GT" dirty="0"/>
              <a:t>Utiliza FAM y VIC</a:t>
            </a:r>
          </a:p>
          <a:p>
            <a:r>
              <a:rPr lang="es-GT" dirty="0"/>
              <a:t>Metodología: PCR en Tiempo real</a:t>
            </a:r>
          </a:p>
          <a:p>
            <a:endParaRPr lang="en-US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B9333076-F491-6A9A-0F65-E16B0D8A79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204" t="84565" r="52939" b="1588"/>
          <a:stretch/>
        </p:blipFill>
        <p:spPr>
          <a:xfrm>
            <a:off x="7064830" y="2922569"/>
            <a:ext cx="3135074" cy="1899268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8A6D7C3F-F7AE-FBB4-C254-D0726BEEB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13" t="18608" r="17252" b="68791"/>
          <a:stretch/>
        </p:blipFill>
        <p:spPr>
          <a:xfrm>
            <a:off x="5471702" y="5347214"/>
            <a:ext cx="672029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18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267C-8DA2-88C2-0CE9-C5E6A7C0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16. KIT PARA DETECCIÓN DE LA MUTACIÓN NPM1 (</a:t>
            </a:r>
            <a:r>
              <a:rPr lang="es-GT" sz="4400" b="1" dirty="0" err="1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geneMAP</a:t>
            </a:r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2AFE-CEEC-5F9F-8E2D-C8DDFD965F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GT" dirty="0"/>
              <a:t>Esta mutación es de buen pronóstico en leucemia mieloide aguda, pero cuando se encuentra en combinación con FLT3, es de mal pronóstico.</a:t>
            </a:r>
          </a:p>
          <a:p>
            <a:r>
              <a:rPr lang="es-GT" dirty="0"/>
              <a:t>Test de 24 pruebas</a:t>
            </a:r>
          </a:p>
          <a:p>
            <a:r>
              <a:rPr lang="es-GT" dirty="0"/>
              <a:t>Utiliza FAM y VIC</a:t>
            </a:r>
          </a:p>
          <a:p>
            <a:r>
              <a:rPr lang="es-GT" dirty="0"/>
              <a:t>Metodología: PCR en Tiempo real</a:t>
            </a:r>
          </a:p>
          <a:p>
            <a:endParaRPr lang="en-US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D164B798-4D06-324D-EF31-51A827D847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204" t="84565" r="52939" b="1588"/>
          <a:stretch/>
        </p:blipFill>
        <p:spPr>
          <a:xfrm>
            <a:off x="6899683" y="3091544"/>
            <a:ext cx="3376420" cy="2045480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3A498531-82FF-727A-1405-C5B0CF18C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13" t="18608" r="17252" b="68791"/>
          <a:stretch/>
        </p:blipFill>
        <p:spPr>
          <a:xfrm>
            <a:off x="5627913" y="5556433"/>
            <a:ext cx="6598643" cy="130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5D2-1EFE-6E62-D704-C88CA788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i="0" dirty="0">
                <a:solidFill>
                  <a:schemeClr val="accent1">
                    <a:lumMod val="50000"/>
                  </a:schemeClr>
                </a:solidFill>
                <a:effectLst/>
                <a:latin typeface="PT Sans" panose="020B0503020203020204" pitchFamily="34" charset="0"/>
              </a:rPr>
              <a:t>1. KIT DE </a:t>
            </a:r>
            <a:r>
              <a:rPr lang="es-GT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DETECCIÓN DE</a:t>
            </a:r>
            <a:r>
              <a:rPr lang="es-GT" b="1" i="0" dirty="0">
                <a:solidFill>
                  <a:schemeClr val="accent1">
                    <a:lumMod val="50000"/>
                  </a:schemeClr>
                </a:solidFill>
                <a:effectLst/>
                <a:latin typeface="PT Sans" panose="020B0503020203020204" pitchFamily="34" charset="0"/>
              </a:rPr>
              <a:t> BCR-ABL </a:t>
            </a:r>
            <a:endParaRPr lang="en-US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94590671-1974-3251-95A6-25CDBEB5B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027" t="49722" r="23977" b="36422"/>
          <a:stretch/>
        </p:blipFill>
        <p:spPr>
          <a:xfrm>
            <a:off x="1665514" y="2510119"/>
            <a:ext cx="8316686" cy="15829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C3202-E7D8-06D9-0E59-AFC278F832EC}"/>
              </a:ext>
            </a:extLst>
          </p:cNvPr>
          <p:cNvSpPr txBox="1"/>
          <p:nvPr/>
        </p:nvSpPr>
        <p:spPr>
          <a:xfrm>
            <a:off x="2100942" y="44556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dirty="0">
                <a:solidFill>
                  <a:schemeClr val="accent1">
                    <a:lumMod val="50000"/>
                  </a:schemeClr>
                </a:solidFill>
              </a:rPr>
              <a:t>48 reacciones</a:t>
            </a:r>
          </a:p>
          <a:p>
            <a:r>
              <a:rPr lang="es-GT" dirty="0">
                <a:solidFill>
                  <a:schemeClr val="accent1">
                    <a:lumMod val="50000"/>
                  </a:schemeClr>
                </a:solidFill>
              </a:rPr>
              <a:t>PCR EN TIEMPO REAL</a:t>
            </a:r>
          </a:p>
        </p:txBody>
      </p:sp>
    </p:spTree>
    <p:extLst>
      <p:ext uri="{BB962C8B-B14F-4D97-AF65-F5344CB8AC3E}">
        <p14:creationId xmlns:p14="http://schemas.microsoft.com/office/powerpoint/2010/main" val="373136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C987-9868-D1FB-D58B-CC69A7C1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sz="3700" b="1"/>
              <a:t>17. KIT PARA DETECCIÓN EXPRESIÓN EN EL GEN FIP1L1-PDGFRA (</a:t>
            </a:r>
            <a:r>
              <a:rPr lang="es-GT" sz="3700" b="1" err="1"/>
              <a:t>geneMAP</a:t>
            </a:r>
            <a:r>
              <a:rPr lang="es-GT" sz="3700" b="1"/>
              <a:t>)</a:t>
            </a:r>
            <a:endParaRPr lang="en-US" sz="37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DD5D46-E48E-9D16-FBCA-33160A08D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>
            <a:normAutofit/>
          </a:bodyPr>
          <a:lstStyle/>
          <a:p>
            <a:r>
              <a:rPr lang="es-GT" sz="2000" b="0" i="0" u="none" strike="noStrike" baseline="0" dirty="0" err="1"/>
              <a:t>The</a:t>
            </a:r>
            <a:r>
              <a:rPr lang="es-GT" sz="2000" b="0" i="0" u="none" strike="noStrike" baseline="0" dirty="0"/>
              <a:t> FIP1L1-PDGFRA  </a:t>
            </a:r>
            <a:r>
              <a:rPr lang="es-GT" sz="2000" dirty="0"/>
              <a:t>es una fusión que se encuentra asociada a desordenes mieloproliferativos asociados a eosinofilia.  Recientemente se ha demostrado que eta alteración responde dramáticamente a terapia con </a:t>
            </a:r>
            <a:r>
              <a:rPr lang="es-GT" sz="2000" dirty="0" err="1"/>
              <a:t>Imabinib</a:t>
            </a:r>
            <a:r>
              <a:rPr lang="es-GT" sz="2000" dirty="0"/>
              <a:t>. </a:t>
            </a:r>
          </a:p>
          <a:p>
            <a:r>
              <a:rPr lang="es-GT" sz="2000" dirty="0"/>
              <a:t>Test de 24 pruebas</a:t>
            </a:r>
          </a:p>
          <a:p>
            <a:r>
              <a:rPr lang="es-GT" sz="2000" dirty="0"/>
              <a:t>Utiliza FAM y VIC</a:t>
            </a:r>
          </a:p>
          <a:p>
            <a:r>
              <a:rPr lang="es-GT" sz="2000" dirty="0"/>
              <a:t>Metodología: PCR en Tiempo real</a:t>
            </a:r>
          </a:p>
        </p:txBody>
      </p:sp>
      <p:pic>
        <p:nvPicPr>
          <p:cNvPr id="11" name="Imagen 9">
            <a:extLst>
              <a:ext uri="{FF2B5EF4-FFF2-40B4-BE49-F238E27FC236}">
                <a16:creationId xmlns:a16="http://schemas.microsoft.com/office/drawing/2014/main" id="{3E5ACE80-65E2-839F-2B93-F8F23F3BC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4" t="84565" r="52939" b="1588"/>
          <a:stretch/>
        </p:blipFill>
        <p:spPr>
          <a:xfrm>
            <a:off x="6188182" y="2665506"/>
            <a:ext cx="5149636" cy="3119718"/>
          </a:xfrm>
          <a:prstGeom prst="rect">
            <a:avLst/>
          </a:prstGeom>
          <a:noFill/>
        </p:spPr>
      </p:pic>
      <p:pic>
        <p:nvPicPr>
          <p:cNvPr id="12" name="Imagen 4">
            <a:extLst>
              <a:ext uri="{FF2B5EF4-FFF2-40B4-BE49-F238E27FC236}">
                <a16:creationId xmlns:a16="http://schemas.microsoft.com/office/drawing/2014/main" id="{D206AF07-2094-A222-3FD5-87AA2648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73" t="16264" r="16346" b="64408"/>
          <a:stretch/>
        </p:blipFill>
        <p:spPr>
          <a:xfrm>
            <a:off x="5838511" y="5457732"/>
            <a:ext cx="624002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B12B-EAA4-1A94-71A7-80896431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18. KIT PARA DETECCIÓN EXPRESIÓN EN EL GEN WT1 (</a:t>
            </a:r>
            <a:r>
              <a:rPr lang="es-GT" sz="4400" b="1" dirty="0" err="1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geneMAP</a:t>
            </a:r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0252-56A0-2532-BEAB-E12235C0B3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GT" sz="2800" dirty="0"/>
              <a:t>La sobre expresión del gen WT1 produce un pronóstico adverso en leucemia mieloide aguda. </a:t>
            </a:r>
          </a:p>
          <a:p>
            <a:r>
              <a:rPr lang="es-GT" sz="2800" dirty="0"/>
              <a:t>Test de 24 pruebas</a:t>
            </a:r>
          </a:p>
          <a:p>
            <a:r>
              <a:rPr lang="es-GT" sz="2800" dirty="0"/>
              <a:t>Utiliza FAM y VIC</a:t>
            </a:r>
          </a:p>
          <a:p>
            <a:r>
              <a:rPr lang="es-GT" sz="2800" dirty="0"/>
              <a:t>Metodología: PCR en Tiempo real</a:t>
            </a:r>
          </a:p>
          <a:p>
            <a:endParaRPr lang="en-US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83FF03FE-E848-4E61-E88E-CFB3743CE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204" t="84565" r="52939" b="1588"/>
          <a:stretch/>
        </p:blipFill>
        <p:spPr>
          <a:xfrm>
            <a:off x="6694158" y="2971800"/>
            <a:ext cx="4137128" cy="25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80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34F5-0DEA-3FBF-F749-0278258D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sz="3700" b="1"/>
              <a:t>19. KIT PARA DETECCIÓN MUTACIONES EN EL GEN IDH1/2 (</a:t>
            </a:r>
            <a:r>
              <a:rPr lang="es-GT" sz="3700" b="1" err="1"/>
              <a:t>geneMAP</a:t>
            </a:r>
            <a:r>
              <a:rPr lang="es-GT" sz="3700" b="1"/>
              <a:t>)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7AA67-D6B4-6B96-6363-5DE34B8C9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>
            <a:normAutofit/>
          </a:bodyPr>
          <a:lstStyle/>
          <a:p>
            <a:r>
              <a:rPr lang="es-MX" sz="1300"/>
              <a:t>Las mutaciones en IDH se encuentran en &gt; 80% de los gliomas de bajo grado y GBM secundarios, pero en &lt;10% de los GBM primarios. En la actualidad existe un consenso generalizado de que la mutación de IDH es un marcador molecular definitivo de gliomas de bajo grado y GBM secundarios, y es más objetivo que los diagnósticos clínicos y patológicos estándar para distinguir entre GBM primarios y secundarios de </a:t>
            </a:r>
            <a:r>
              <a:rPr lang="es-MX" sz="1300" err="1"/>
              <a:t>novo</a:t>
            </a:r>
            <a:r>
              <a:rPr lang="es-MX" sz="1300"/>
              <a:t> .</a:t>
            </a:r>
          </a:p>
          <a:p>
            <a:r>
              <a:rPr lang="es-MX" sz="1300" i="0">
                <a:effectLst/>
                <a:highlight>
                  <a:srgbClr val="FFFFFF"/>
                </a:highlight>
              </a:rPr>
              <a:t>Algunos pacientes con LMA con mutación IDH, especialmente la mutación IDH2 R172, tienen una mala respuesta a la quimioterapia tradicional y tienen una tasa de recaída más alta.</a:t>
            </a:r>
            <a:endParaRPr lang="es-GT" sz="1300"/>
          </a:p>
          <a:p>
            <a:r>
              <a:rPr lang="es-GT" sz="1300"/>
              <a:t>Test de 25 pruebas</a:t>
            </a:r>
          </a:p>
          <a:p>
            <a:r>
              <a:rPr lang="es-GT" sz="1300"/>
              <a:t>Utiliza FAM y VIC</a:t>
            </a:r>
          </a:p>
          <a:p>
            <a:r>
              <a:rPr lang="es-GT" sz="1300"/>
              <a:t>Metodología: PCR en Tiempo</a:t>
            </a:r>
            <a:endParaRPr lang="en-US" sz="130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1BA7B876-E7F1-B2E4-D6CB-FD7BD45C5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4" t="84565" r="52939" b="1588"/>
          <a:stretch/>
        </p:blipFill>
        <p:spPr>
          <a:xfrm>
            <a:off x="6629400" y="2521319"/>
            <a:ext cx="4610446" cy="2793070"/>
          </a:xfrm>
          <a:prstGeom prst="rect">
            <a:avLst/>
          </a:prstGeom>
          <a:noFill/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ECB640A1-F53C-3012-5B3D-881178D67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93" t="16264" r="20303" b="68352"/>
          <a:stretch/>
        </p:blipFill>
        <p:spPr>
          <a:xfrm>
            <a:off x="6172202" y="5564095"/>
            <a:ext cx="5784501" cy="12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51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E033146A-49C7-8681-0929-9A5A297AB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59" y="1565209"/>
            <a:ext cx="5509282" cy="31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0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5958-7C52-EF2B-F9A1-4A0173AC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2. Kit de cuantificación de BCR-ABL para LMC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6F47-FA61-E7EF-D4E3-16BB42AFDD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 fontAlgn="base"/>
            <a:r>
              <a:rPr lang="es-GT" b="0" i="0" dirty="0">
                <a:solidFill>
                  <a:srgbClr val="525252"/>
                </a:solidFill>
                <a:effectLst/>
                <a:latin typeface="PT Sans" panose="020B0503020203020204" pitchFamily="34" charset="0"/>
              </a:rPr>
              <a:t>La fusión mayor de BCR-ABl1 ocurre en el 95% de los pacientes con leucemia mieloide crónica y 25% de paciente con leucemi</a:t>
            </a:r>
            <a:r>
              <a:rPr lang="es-GT" dirty="0">
                <a:solidFill>
                  <a:srgbClr val="525252"/>
                </a:solidFill>
                <a:latin typeface="PT Sans" panose="020B0503020203020204" pitchFamily="34" charset="0"/>
              </a:rPr>
              <a:t>a linfoblástica aguda.</a:t>
            </a:r>
          </a:p>
          <a:p>
            <a:pPr algn="just" fontAlgn="base"/>
            <a:r>
              <a:rPr lang="es-GT" b="0" i="0" dirty="0">
                <a:solidFill>
                  <a:srgbClr val="525252"/>
                </a:solidFill>
                <a:effectLst/>
                <a:latin typeface="PT Sans" panose="020B0503020203020204" pitchFamily="34" charset="0"/>
              </a:rPr>
              <a:t>El monitoreo de la terapia con inhibidores </a:t>
            </a:r>
            <a:r>
              <a:rPr lang="es-GT" b="0" i="0" dirty="0" err="1">
                <a:solidFill>
                  <a:srgbClr val="525252"/>
                </a:solidFill>
                <a:effectLst/>
                <a:latin typeface="PT Sans" panose="020B0503020203020204" pitchFamily="34" charset="0"/>
              </a:rPr>
              <a:t>tirosin</a:t>
            </a:r>
            <a:r>
              <a:rPr lang="es-GT" b="0" i="0" dirty="0">
                <a:solidFill>
                  <a:srgbClr val="525252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s-GT" b="0" i="0" dirty="0" err="1">
                <a:solidFill>
                  <a:srgbClr val="525252"/>
                </a:solidFill>
                <a:effectLst/>
                <a:latin typeface="PT Sans" panose="020B0503020203020204" pitchFamily="34" charset="0"/>
              </a:rPr>
              <a:t>kinasas</a:t>
            </a:r>
            <a:r>
              <a:rPr lang="es-GT" b="0" i="0" dirty="0">
                <a:solidFill>
                  <a:srgbClr val="525252"/>
                </a:solidFill>
                <a:effectLst/>
                <a:latin typeface="PT Sans" panose="020B0503020203020204" pitchFamily="34" charset="0"/>
              </a:rPr>
              <a:t> se realiza mediante la cuantificación de los transcritos b2a2 y b3a2. </a:t>
            </a:r>
          </a:p>
          <a:p>
            <a:pPr algn="just" fontAlgn="base"/>
            <a:r>
              <a:rPr lang="es-GT" b="0" i="0" dirty="0">
                <a:solidFill>
                  <a:srgbClr val="525252"/>
                </a:solidFill>
                <a:effectLst/>
                <a:latin typeface="PT Sans" panose="020B0503020203020204" pitchFamily="34" charset="0"/>
              </a:rPr>
              <a:t>La conversión de los resultados en el Sistema internacional (IS) se realizar mediante el uso del Standard de BCR-ABL MAJOR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9397579-F2DC-0610-59AD-DE522AD522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28" y="2957055"/>
            <a:ext cx="2857143" cy="17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5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5361-A9FC-F59E-ACCC-8242545C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sz="4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Kit de cuantificación de BCR-ABL para LMC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DF67-8577-A51F-3546-F69FF3096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>
            <a:normAutofit/>
          </a:bodyPr>
          <a:lstStyle/>
          <a:p>
            <a:r>
              <a:rPr lang="es-GT" sz="2000" b="0" i="0">
                <a:effectLst/>
              </a:rPr>
              <a:t>El kit permite la detección y cuantificación de los transcritos b2a2 y b3a2 de BCR-ABL1. </a:t>
            </a:r>
          </a:p>
          <a:p>
            <a:r>
              <a:rPr lang="es-GT" sz="2000" b="0" i="0">
                <a:effectLst/>
              </a:rPr>
              <a:t>La detecci</a:t>
            </a:r>
            <a:r>
              <a:rPr lang="es-GT" sz="2000"/>
              <a:t>ón esta basada en la cuantificación por RT-PCR usando sondas fluorescentes.</a:t>
            </a:r>
          </a:p>
          <a:p>
            <a:r>
              <a:rPr lang="es-GT" sz="2000" b="0" i="0">
                <a:effectLst/>
              </a:rPr>
              <a:t>Kit </a:t>
            </a:r>
            <a:r>
              <a:rPr lang="es-GT" sz="2000"/>
              <a:t>de 96 reacciones</a:t>
            </a:r>
          </a:p>
          <a:p>
            <a:r>
              <a:rPr lang="es-GT" sz="2000"/>
              <a:t>FAM y HEX.</a:t>
            </a:r>
          </a:p>
          <a:p>
            <a:r>
              <a:rPr lang="es-GT" sz="2000"/>
              <a:t>PCR en tiempo real</a:t>
            </a:r>
            <a:endParaRPr lang="es-GT" sz="2000" b="0" i="0">
              <a:effectLst/>
            </a:endParaRPr>
          </a:p>
          <a:p>
            <a:endParaRPr lang="en-US" sz="20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5D28D8-A1F7-E070-2E7C-461903621E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"/>
          <a:stretch/>
        </p:blipFill>
        <p:spPr bwMode="auto">
          <a:xfrm>
            <a:off x="6172200" y="2665506"/>
            <a:ext cx="5181600" cy="311971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7274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63E9-F1E9-FCDB-F7EE-FEB97D69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sz="3700" b="1" i="0">
                <a:effectLst/>
              </a:rPr>
              <a:t>3. KIT DE CUANTIFICACIÓN DE BCR-ABL MINOR 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7D92B-DF34-8D84-5E1D-552FE6DBB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>
            <a:normAutofit/>
          </a:bodyPr>
          <a:lstStyle/>
          <a:p>
            <a:r>
              <a:rPr lang="es-GT" b="0" i="0">
                <a:effectLst/>
              </a:rPr>
              <a:t>Para la cuantifi</a:t>
            </a:r>
            <a:r>
              <a:rPr lang="es-GT"/>
              <a:t>cación del transcrito e1a2 frecuente en leucemia linfoblástica aguda. </a:t>
            </a:r>
          </a:p>
          <a:p>
            <a:r>
              <a:rPr lang="es-GT" b="0" i="0">
                <a:effectLst/>
              </a:rPr>
              <a:t>48 reacciones</a:t>
            </a:r>
          </a:p>
          <a:p>
            <a:r>
              <a:rPr lang="es-GT"/>
              <a:t>FAM y HEX</a:t>
            </a:r>
            <a:endParaRPr lang="es-GT" b="0" i="0">
              <a:effectLst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1EC8729-09E8-95CB-6861-116E30DAA3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"/>
          <a:stretch/>
        </p:blipFill>
        <p:spPr bwMode="auto">
          <a:xfrm>
            <a:off x="6172200" y="2665506"/>
            <a:ext cx="5181600" cy="311971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416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CA70-4435-2EB1-584E-75AF26BD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sz="4100" b="1" i="0">
                <a:effectLst/>
              </a:rPr>
              <a:t>4. KIT DE DETECCIÓN DEL GEN JAK2 (V617F)</a:t>
            </a:r>
            <a:endParaRPr lang="en-US" sz="41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6EE234-CC46-3338-83D0-5001FCD25E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191" y="2665506"/>
            <a:ext cx="4435617" cy="311971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3E80-1792-5C5A-2E2C-66FDCC1C5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>
            <a:normAutofit/>
          </a:bodyPr>
          <a:lstStyle/>
          <a:p>
            <a:r>
              <a:rPr lang="es-GT" sz="1500" b="0" i="0" dirty="0">
                <a:effectLst/>
              </a:rPr>
              <a:t>El kit se usa para la detección y cuantificación de la mutación V617F en el gen JAK2.</a:t>
            </a:r>
          </a:p>
          <a:p>
            <a:endParaRPr lang="es-GT" sz="1500" b="0" i="0" dirty="0">
              <a:effectLst/>
            </a:endParaRPr>
          </a:p>
          <a:p>
            <a:r>
              <a:rPr lang="es-GT" sz="1500" dirty="0"/>
              <a:t>Ocurre en pacientes con síndromes mieloproliferativos crónicos como </a:t>
            </a:r>
            <a:r>
              <a:rPr lang="es-GT" sz="1500" dirty="0" err="1"/>
              <a:t>trombocitemia</a:t>
            </a:r>
            <a:r>
              <a:rPr lang="es-GT" sz="1500" dirty="0"/>
              <a:t> esencial y </a:t>
            </a:r>
            <a:r>
              <a:rPr lang="es-GT" sz="1500" dirty="0" err="1"/>
              <a:t>mielofibrosis</a:t>
            </a:r>
            <a:r>
              <a:rPr lang="es-GT" sz="1500" dirty="0"/>
              <a:t>.</a:t>
            </a:r>
          </a:p>
          <a:p>
            <a:endParaRPr lang="es-GT" sz="1500" dirty="0"/>
          </a:p>
          <a:p>
            <a:r>
              <a:rPr lang="es-GT" sz="1500" dirty="0"/>
              <a:t>48 reacciones</a:t>
            </a:r>
          </a:p>
          <a:p>
            <a:endParaRPr lang="es-GT" sz="1500" dirty="0"/>
          </a:p>
          <a:p>
            <a:r>
              <a:rPr lang="es-GT" sz="1500" dirty="0"/>
              <a:t>FAM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9537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C9A9-71DC-8BF9-7E53-4BE40AAD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sz="2400" b="1"/>
              <a:t>5. KIT PARA DETECTAR IGHV HIPERMUTACION EN </a:t>
            </a:r>
            <a:r>
              <a:rPr lang="es-GT" sz="2400" b="1" i="0">
                <a:effectLst/>
              </a:rPr>
              <a:t> CLL (leucemia linfocítica crónica)</a:t>
            </a:r>
            <a:br>
              <a:rPr lang="es-GT" sz="2400" b="1" i="0">
                <a:effectLst/>
              </a:rPr>
            </a:b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552FC-A160-D51A-0D74-F6BDF7308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>
            <a:normAutofit/>
          </a:bodyPr>
          <a:lstStyle/>
          <a:p>
            <a:r>
              <a:rPr lang="es-GT" sz="1800" b="0" i="0">
                <a:effectLst/>
              </a:rPr>
              <a:t>La hipermutación somática de IGHV es un proceso fisiológico que produce un incremento de la diversidad de anticuerpos. </a:t>
            </a:r>
          </a:p>
          <a:p>
            <a:r>
              <a:rPr lang="es-GT" sz="1800" b="0" i="0">
                <a:effectLst/>
              </a:rPr>
              <a:t>Un paciente mutado tiene mejor pronostico, progresión lenta y mayor supervivencia, mientras que un no mutado presenta curso clínico pobre y mal pronostico</a:t>
            </a:r>
            <a:r>
              <a:rPr lang="es-GT" sz="1800"/>
              <a:t>.</a:t>
            </a:r>
          </a:p>
          <a:p>
            <a:r>
              <a:rPr lang="es-GT" sz="1800" b="0" i="0">
                <a:effectLst/>
              </a:rPr>
              <a:t>Kit 10 pruebas</a:t>
            </a:r>
          </a:p>
          <a:p>
            <a:r>
              <a:rPr lang="es-GT" sz="1800"/>
              <a:t>FAM</a:t>
            </a:r>
          </a:p>
          <a:p>
            <a:r>
              <a:rPr lang="es-GT" sz="1800" b="0" i="0">
                <a:effectLst/>
              </a:rPr>
              <a:t>PCR en tiempo real</a:t>
            </a:r>
          </a:p>
          <a:p>
            <a:endParaRPr lang="en-US" sz="18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832FFF-BED5-4924-2192-BD879C7D36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/>
          <a:stretch/>
        </p:blipFill>
        <p:spPr bwMode="auto">
          <a:xfrm>
            <a:off x="6172200" y="2665506"/>
            <a:ext cx="5181600" cy="311971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5269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1B00-4EF9-1952-EB2E-3EF60D86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6. KIT PARA DETECTAR MUTACIONES MPL EN NEOPLASIAS MIELOPROLIFERATIVAS CRÓNICAS (</a:t>
            </a:r>
            <a:r>
              <a:rPr lang="es-GT" sz="4400" b="1" dirty="0" err="1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geneMAP</a:t>
            </a:r>
            <a:r>
              <a:rPr lang="es-GT" sz="4400" b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B4A4-1E1F-B0A6-4B23-229C0F27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928257"/>
            <a:ext cx="10515600" cy="3071906"/>
          </a:xfrm>
        </p:spPr>
        <p:txBody>
          <a:bodyPr/>
          <a:lstStyle/>
          <a:p>
            <a:r>
              <a:rPr lang="es-GT" dirty="0"/>
              <a:t>La mutación en el gen MPL W515A/L/K/R se utiliza para confirmar diagnóstico de neoplasias mieloproliferativas crónicas.</a:t>
            </a:r>
          </a:p>
          <a:p>
            <a:r>
              <a:rPr lang="es-GT" dirty="0"/>
              <a:t>Test de 25 pruebas</a:t>
            </a:r>
          </a:p>
          <a:p>
            <a:r>
              <a:rPr lang="es-GT" dirty="0"/>
              <a:t>Utiliza FAM y VIC</a:t>
            </a:r>
          </a:p>
          <a:p>
            <a:r>
              <a:rPr lang="es-GT" dirty="0"/>
              <a:t>Metodología: PCR en Tiempo real</a:t>
            </a:r>
          </a:p>
          <a:p>
            <a:endParaRPr lang="en-US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DEB19793-9D03-7B25-7429-E079E422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4" t="84565" r="52939" b="1588"/>
          <a:stretch/>
        </p:blipFill>
        <p:spPr>
          <a:xfrm>
            <a:off x="7848600" y="3917897"/>
            <a:ext cx="3089030" cy="1388208"/>
          </a:xfrm>
          <a:prstGeom prst="rect">
            <a:avLst/>
          </a:prstGeom>
        </p:spPr>
      </p:pic>
      <p:pic>
        <p:nvPicPr>
          <p:cNvPr id="5" name="Imagen 11">
            <a:extLst>
              <a:ext uri="{FF2B5EF4-FFF2-40B4-BE49-F238E27FC236}">
                <a16:creationId xmlns:a16="http://schemas.microsoft.com/office/drawing/2014/main" id="{CADCCB88-880D-387C-63A7-BAC135B26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78" t="19487" r="17748" b="68059"/>
          <a:stretch/>
        </p:blipFill>
        <p:spPr>
          <a:xfrm>
            <a:off x="5201973" y="5202412"/>
            <a:ext cx="6990027" cy="13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9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188E-FB51-FCC5-EB29-3B8B463F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sz="3100" b="1"/>
              <a:t>7. KIT PARA DETECTAR MUTACIONES CARL EN NEOPLASIAS MIELOPROLIFERATIVAS CRÓNICAS (</a:t>
            </a:r>
            <a:r>
              <a:rPr lang="es-GT" sz="3100" b="1" err="1"/>
              <a:t>geneMAP</a:t>
            </a:r>
            <a:r>
              <a:rPr lang="es-GT" sz="3100" b="1"/>
              <a:t>)</a:t>
            </a:r>
            <a:endParaRPr lang="en-US" sz="310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4A343FDA-4D37-2D22-E047-91EC0E0C0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65" t="19781" r="17088" b="67618"/>
          <a:stretch/>
        </p:blipFill>
        <p:spPr>
          <a:xfrm>
            <a:off x="838200" y="3039120"/>
            <a:ext cx="5181600" cy="106620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3E4ED-6BAD-41F7-FC76-9712BA562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>
            <a:normAutofit/>
          </a:bodyPr>
          <a:lstStyle/>
          <a:p>
            <a:r>
              <a:rPr lang="es-GT" sz="2600"/>
              <a:t>La mutación en el gen CARL se utiliza para confirmar diagnóstico de neoplasias mieloproliferativas crónicas.</a:t>
            </a:r>
          </a:p>
          <a:p>
            <a:r>
              <a:rPr lang="es-GT" sz="2600"/>
              <a:t>Test de 25 pruebas</a:t>
            </a:r>
          </a:p>
          <a:p>
            <a:r>
              <a:rPr lang="es-GT" sz="2600"/>
              <a:t>Utiliza FAM y VIC</a:t>
            </a:r>
          </a:p>
          <a:p>
            <a:r>
              <a:rPr lang="es-GT" sz="2600"/>
              <a:t>Metodología: PCR en Tiempo real</a:t>
            </a:r>
          </a:p>
          <a:p>
            <a:endParaRPr lang="en-US" sz="260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35AD9EB0-92FD-5C1C-7C5C-A9C2ED809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4" t="84565" r="52939" b="1588"/>
          <a:stretch/>
        </p:blipFill>
        <p:spPr>
          <a:xfrm>
            <a:off x="1937657" y="4506852"/>
            <a:ext cx="2795116" cy="141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13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EDE886A3-8B60-426F-A333-69F5F422E96D}" vid="{EFB91B12-9444-4FBC-B5D8-C1E306F0FCB3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EDE886A3-8B60-426F-A333-69F5F422E96D}" vid="{9AC103C8-D6E3-4761-905F-5CBFD58D12B5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EDE886A3-8B60-426F-A333-69F5F422E96D}" vid="{075C7624-C16D-4A7C-B19F-6560D0272182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EDE886A3-8B60-426F-A333-69F5F422E96D}" vid="{5D70884D-919B-4EB2-B3CC-D8498818D1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Genbio</Template>
  <TotalTime>6868</TotalTime>
  <Words>1075</Words>
  <Application>Microsoft Office PowerPoint</Application>
  <PresentationFormat>Widescreen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PT Sans</vt:lpstr>
      <vt:lpstr>Tema de Office</vt:lpstr>
      <vt:lpstr>Diseño personalizado</vt:lpstr>
      <vt:lpstr>1_Diseño personalizado</vt:lpstr>
      <vt:lpstr>2_Diseño personalizado</vt:lpstr>
      <vt:lpstr>                       HEMATO-ONCOLOGÍA</vt:lpstr>
      <vt:lpstr>1. KIT DE DETECCIÓN DE BCR-ABL </vt:lpstr>
      <vt:lpstr>2. Kit de cuantificación de BCR-ABL para LMC</vt:lpstr>
      <vt:lpstr>2. Kit de cuantificación de BCR-ABL para LMC</vt:lpstr>
      <vt:lpstr>3. KIT DE CUANTIFICACIÓN DE BCR-ABL MINOR </vt:lpstr>
      <vt:lpstr>4. KIT DE DETECCIÓN DEL GEN JAK2 (V617F)</vt:lpstr>
      <vt:lpstr>5. KIT PARA DETECTAR IGHV HIPERMUTACION EN  CLL (leucemia linfocítica crónica) </vt:lpstr>
      <vt:lpstr>6. KIT PARA DETECTAR MUTACIONES MPL EN NEOPLASIAS MIELOPROLIFERATIVAS CRÓNICAS (geneMAP)</vt:lpstr>
      <vt:lpstr>7. KIT PARA DETECTAR MUTACIONES CARL EN NEOPLASIAS MIELOPROLIFERATIVAS CRÓNICAS (geneMAP)</vt:lpstr>
      <vt:lpstr>8. KIT PARA DETECCIÓN JAK2 exón 12 (geneMAP)</vt:lpstr>
      <vt:lpstr>9. KIT PARA DETECCIÓN FLT3 D835Y (geneMAP)</vt:lpstr>
      <vt:lpstr>10. KIT PARA DETECCIÓN C-KIT D816V (geneMAP)</vt:lpstr>
      <vt:lpstr>11. KIT PARA DETECCIÓN CBFB-MYH11 Inv(16) (geneMAP)</vt:lpstr>
      <vt:lpstr>12. KIT PARA DETECCIÓN PML-RARA t(15;17) (geneMAP)</vt:lpstr>
      <vt:lpstr>13. KIT PARA DETECCIÓN de la translocación RUNX1-RUNX1T1 t(8;21) (geneMAP)</vt:lpstr>
      <vt:lpstr>14. KIT PARA DETECCIÓN de la translocación TCF3-PBX1 t(1;19) (geneMAP)</vt:lpstr>
      <vt:lpstr>15. KIT PARA DETECCIÓN de la translocación MLL-AF2 t(4;11) (geneMAP)</vt:lpstr>
      <vt:lpstr>16. KIT PARA DETECCIÓN de la translocación TEL-AML1 t(12;21) (geneMAP)</vt:lpstr>
      <vt:lpstr>16. KIT PARA DETECCIÓN DE LA MUTACIÓN NPM1 (geneMAP)</vt:lpstr>
      <vt:lpstr>17. KIT PARA DETECCIÓN EXPRESIÓN EN EL GEN FIP1L1-PDGFRA (geneMAP)</vt:lpstr>
      <vt:lpstr>18. KIT PARA DETECCIÓN EXPRESIÓN EN EL GEN WT1 (geneMAP)</vt:lpstr>
      <vt:lpstr>19. KIT PARA DETECCIÓN MUTACIONES EN EL GEN IDH1/2 (geneMAP)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Gilma Arana Navas</dc:creator>
  <cp:keywords>Genbio</cp:keywords>
  <cp:lastModifiedBy>Gilma Arana Navas</cp:lastModifiedBy>
  <cp:revision>1</cp:revision>
  <dcterms:created xsi:type="dcterms:W3CDTF">2025-02-06T16:39:23Z</dcterms:created>
  <dcterms:modified xsi:type="dcterms:W3CDTF">2025-03-13T17:48:14Z</dcterms:modified>
</cp:coreProperties>
</file>