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72"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7B557-37A4-4262-A7ED-8EE59B7DEDE2}" v="148" dt="2025-03-05T17:32:19.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70" d="100"/>
          <a:sy n="70" d="100"/>
        </p:scale>
        <p:origin x="149"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ma Arana Navas" userId="1ec2ffca8e5b1bdd" providerId="LiveId" clId="{7F87B557-37A4-4262-A7ED-8EE59B7DEDE2}"/>
    <pc:docChg chg="undo custSel addSld delSld modSld">
      <pc:chgData name="Gilma Arana Navas" userId="1ec2ffca8e5b1bdd" providerId="LiveId" clId="{7F87B557-37A4-4262-A7ED-8EE59B7DEDE2}" dt="2025-03-05T17:39:47.232" v="414" actId="47"/>
      <pc:docMkLst>
        <pc:docMk/>
      </pc:docMkLst>
      <pc:sldChg chg="modSp mod">
        <pc:chgData name="Gilma Arana Navas" userId="1ec2ffca8e5b1bdd" providerId="LiveId" clId="{7F87B557-37A4-4262-A7ED-8EE59B7DEDE2}" dt="2025-02-25T18:33:19.186" v="6" actId="27636"/>
        <pc:sldMkLst>
          <pc:docMk/>
          <pc:sldMk cId="3458561574" sldId="256"/>
        </pc:sldMkLst>
        <pc:spChg chg="mod">
          <ac:chgData name="Gilma Arana Navas" userId="1ec2ffca8e5b1bdd" providerId="LiveId" clId="{7F87B557-37A4-4262-A7ED-8EE59B7DEDE2}" dt="2025-02-25T18:32:56.600" v="4" actId="14100"/>
          <ac:spMkLst>
            <pc:docMk/>
            <pc:sldMk cId="3458561574" sldId="256"/>
            <ac:spMk id="2" creationId="{C17D4E79-35AB-F1EF-20EF-BC0E1AE5233E}"/>
          </ac:spMkLst>
        </pc:spChg>
        <pc:spChg chg="mod">
          <ac:chgData name="Gilma Arana Navas" userId="1ec2ffca8e5b1bdd" providerId="LiveId" clId="{7F87B557-37A4-4262-A7ED-8EE59B7DEDE2}" dt="2025-02-25T18:33:19.186" v="6" actId="27636"/>
          <ac:spMkLst>
            <pc:docMk/>
            <pc:sldMk cId="3458561574" sldId="256"/>
            <ac:spMk id="3" creationId="{A1E1E03C-A937-CBC6-7CEA-D66F4CCCAE8C}"/>
          </ac:spMkLst>
        </pc:spChg>
      </pc:sldChg>
      <pc:sldChg chg="addSp modSp new mod">
        <pc:chgData name="Gilma Arana Navas" userId="1ec2ffca8e5b1bdd" providerId="LiveId" clId="{7F87B557-37A4-4262-A7ED-8EE59B7DEDE2}" dt="2025-02-25T18:39:10.989" v="19" actId="1076"/>
        <pc:sldMkLst>
          <pc:docMk/>
          <pc:sldMk cId="1655714322" sldId="257"/>
        </pc:sldMkLst>
        <pc:spChg chg="mod">
          <ac:chgData name="Gilma Arana Navas" userId="1ec2ffca8e5b1bdd" providerId="LiveId" clId="{7F87B557-37A4-4262-A7ED-8EE59B7DEDE2}" dt="2025-02-25T18:34:33.289" v="8"/>
          <ac:spMkLst>
            <pc:docMk/>
            <pc:sldMk cId="1655714322" sldId="257"/>
            <ac:spMk id="2" creationId="{72C82019-1756-9089-F182-DBD0DCAD77F3}"/>
          </ac:spMkLst>
        </pc:spChg>
        <pc:spChg chg="mod">
          <ac:chgData name="Gilma Arana Navas" userId="1ec2ffca8e5b1bdd" providerId="LiveId" clId="{7F87B557-37A4-4262-A7ED-8EE59B7DEDE2}" dt="2025-02-25T18:35:10.739" v="11" actId="27636"/>
          <ac:spMkLst>
            <pc:docMk/>
            <pc:sldMk cId="1655714322" sldId="257"/>
            <ac:spMk id="3" creationId="{FC43D382-F5FA-EB1B-6908-E02F09F231FB}"/>
          </ac:spMkLst>
        </pc:spChg>
        <pc:spChg chg="mod">
          <ac:chgData name="Gilma Arana Navas" userId="1ec2ffca8e5b1bdd" providerId="LiveId" clId="{7F87B557-37A4-4262-A7ED-8EE59B7DEDE2}" dt="2025-02-25T18:35:47.345" v="12"/>
          <ac:spMkLst>
            <pc:docMk/>
            <pc:sldMk cId="1655714322" sldId="257"/>
            <ac:spMk id="4" creationId="{C2CEF356-F1F0-3F08-8297-AE598F38A3E5}"/>
          </ac:spMkLst>
        </pc:spChg>
        <pc:picChg chg="add mod">
          <ac:chgData name="Gilma Arana Navas" userId="1ec2ffca8e5b1bdd" providerId="LiveId" clId="{7F87B557-37A4-4262-A7ED-8EE59B7DEDE2}" dt="2025-02-25T18:36:35.269" v="14" actId="1076"/>
          <ac:picMkLst>
            <pc:docMk/>
            <pc:sldMk cId="1655714322" sldId="257"/>
            <ac:picMk id="5" creationId="{3C5918D6-C3F3-9358-A37B-92E3019C1147}"/>
          </ac:picMkLst>
        </pc:picChg>
        <pc:picChg chg="add mod">
          <ac:chgData name="Gilma Arana Navas" userId="1ec2ffca8e5b1bdd" providerId="LiveId" clId="{7F87B557-37A4-4262-A7ED-8EE59B7DEDE2}" dt="2025-02-25T18:39:10.989" v="19" actId="1076"/>
          <ac:picMkLst>
            <pc:docMk/>
            <pc:sldMk cId="1655714322" sldId="257"/>
            <ac:picMk id="6" creationId="{87C4B6CD-4399-9B61-9032-D5B6914551D0}"/>
          </ac:picMkLst>
        </pc:picChg>
      </pc:sldChg>
      <pc:sldChg chg="addSp delSp modSp new mod modClrScheme chgLayout">
        <pc:chgData name="Gilma Arana Navas" userId="1ec2ffca8e5b1bdd" providerId="LiveId" clId="{7F87B557-37A4-4262-A7ED-8EE59B7DEDE2}" dt="2025-02-25T18:46:05.985" v="26" actId="1076"/>
        <pc:sldMkLst>
          <pc:docMk/>
          <pc:sldMk cId="3920119845" sldId="258"/>
        </pc:sldMkLst>
        <pc:spChg chg="mod">
          <ac:chgData name="Gilma Arana Navas" userId="1ec2ffca8e5b1bdd" providerId="LiveId" clId="{7F87B557-37A4-4262-A7ED-8EE59B7DEDE2}" dt="2025-02-25T18:45:32.209" v="24" actId="26606"/>
          <ac:spMkLst>
            <pc:docMk/>
            <pc:sldMk cId="3920119845" sldId="258"/>
            <ac:spMk id="2" creationId="{BD90FB5F-A1C1-7F66-0C28-3CC3E76187E1}"/>
          </ac:spMkLst>
        </pc:spChg>
        <pc:spChg chg="mod ord">
          <ac:chgData name="Gilma Arana Navas" userId="1ec2ffca8e5b1bdd" providerId="LiveId" clId="{7F87B557-37A4-4262-A7ED-8EE59B7DEDE2}" dt="2025-02-25T18:45:32.209" v="24" actId="26606"/>
          <ac:spMkLst>
            <pc:docMk/>
            <pc:sldMk cId="3920119845" sldId="258"/>
            <ac:spMk id="3" creationId="{D04A1CC5-6F3E-CEF3-3130-C03B4B2496CF}"/>
          </ac:spMkLst>
        </pc:spChg>
        <pc:picChg chg="add mod">
          <ac:chgData name="Gilma Arana Navas" userId="1ec2ffca8e5b1bdd" providerId="LiveId" clId="{7F87B557-37A4-4262-A7ED-8EE59B7DEDE2}" dt="2025-02-25T18:45:32.209" v="24" actId="26606"/>
          <ac:picMkLst>
            <pc:docMk/>
            <pc:sldMk cId="3920119845" sldId="258"/>
            <ac:picMk id="5" creationId="{4BA0C915-46EF-CC74-EED0-338EFD42438C}"/>
          </ac:picMkLst>
        </pc:picChg>
        <pc:picChg chg="add mod">
          <ac:chgData name="Gilma Arana Navas" userId="1ec2ffca8e5b1bdd" providerId="LiveId" clId="{7F87B557-37A4-4262-A7ED-8EE59B7DEDE2}" dt="2025-02-25T18:46:05.985" v="26" actId="1076"/>
          <ac:picMkLst>
            <pc:docMk/>
            <pc:sldMk cId="3920119845" sldId="258"/>
            <ac:picMk id="6" creationId="{51D07F94-E6D9-50D9-BD3C-AE14963AE33B}"/>
          </ac:picMkLst>
        </pc:picChg>
      </pc:sldChg>
      <pc:sldChg chg="addSp delSp modSp new mod modClrScheme chgLayout">
        <pc:chgData name="Gilma Arana Navas" userId="1ec2ffca8e5b1bdd" providerId="LiveId" clId="{7F87B557-37A4-4262-A7ED-8EE59B7DEDE2}" dt="2025-02-25T18:51:24.164" v="45" actId="1076"/>
        <pc:sldMkLst>
          <pc:docMk/>
          <pc:sldMk cId="1512608827" sldId="259"/>
        </pc:sldMkLst>
        <pc:spChg chg="mod">
          <ac:chgData name="Gilma Arana Navas" userId="1ec2ffca8e5b1bdd" providerId="LiveId" clId="{7F87B557-37A4-4262-A7ED-8EE59B7DEDE2}" dt="2025-02-25T18:51:02.753" v="42" actId="26606"/>
          <ac:spMkLst>
            <pc:docMk/>
            <pc:sldMk cId="1512608827" sldId="259"/>
            <ac:spMk id="2" creationId="{F69A6EEC-BBFF-86E2-1036-A3821FA07496}"/>
          </ac:spMkLst>
        </pc:spChg>
        <pc:spChg chg="mod ord">
          <ac:chgData name="Gilma Arana Navas" userId="1ec2ffca8e5b1bdd" providerId="LiveId" clId="{7F87B557-37A4-4262-A7ED-8EE59B7DEDE2}" dt="2025-02-25T18:51:02.753" v="42" actId="26606"/>
          <ac:spMkLst>
            <pc:docMk/>
            <pc:sldMk cId="1512608827" sldId="259"/>
            <ac:spMk id="3" creationId="{952ED99D-C34A-558B-7D53-57C12AE9AFBD}"/>
          </ac:spMkLst>
        </pc:spChg>
        <pc:picChg chg="add mod">
          <ac:chgData name="Gilma Arana Navas" userId="1ec2ffca8e5b1bdd" providerId="LiveId" clId="{7F87B557-37A4-4262-A7ED-8EE59B7DEDE2}" dt="2025-02-25T18:51:02.753" v="42" actId="26606"/>
          <ac:picMkLst>
            <pc:docMk/>
            <pc:sldMk cId="1512608827" sldId="259"/>
            <ac:picMk id="5" creationId="{32EE09BF-8F3D-4723-A018-E84380AB33A0}"/>
          </ac:picMkLst>
        </pc:picChg>
        <pc:picChg chg="add mod">
          <ac:chgData name="Gilma Arana Navas" userId="1ec2ffca8e5b1bdd" providerId="LiveId" clId="{7F87B557-37A4-4262-A7ED-8EE59B7DEDE2}" dt="2025-02-25T18:51:24.164" v="45" actId="1076"/>
          <ac:picMkLst>
            <pc:docMk/>
            <pc:sldMk cId="1512608827" sldId="259"/>
            <ac:picMk id="6" creationId="{4F30C281-7578-89DF-510C-33055149808D}"/>
          </ac:picMkLst>
        </pc:picChg>
      </pc:sldChg>
      <pc:sldChg chg="new del">
        <pc:chgData name="Gilma Arana Navas" userId="1ec2ffca8e5b1bdd" providerId="LiveId" clId="{7F87B557-37A4-4262-A7ED-8EE59B7DEDE2}" dt="2025-02-25T18:49:38.236" v="30" actId="680"/>
        <pc:sldMkLst>
          <pc:docMk/>
          <pc:sldMk cId="1973108269" sldId="259"/>
        </pc:sldMkLst>
      </pc:sldChg>
      <pc:sldChg chg="new del">
        <pc:chgData name="Gilma Arana Navas" userId="1ec2ffca8e5b1bdd" providerId="LiveId" clId="{7F87B557-37A4-4262-A7ED-8EE59B7DEDE2}" dt="2025-02-25T18:49:33.238" v="28" actId="680"/>
        <pc:sldMkLst>
          <pc:docMk/>
          <pc:sldMk cId="2930274250" sldId="259"/>
        </pc:sldMkLst>
      </pc:sldChg>
      <pc:sldChg chg="addSp delSp modSp new mod">
        <pc:chgData name="Gilma Arana Navas" userId="1ec2ffca8e5b1bdd" providerId="LiveId" clId="{7F87B557-37A4-4262-A7ED-8EE59B7DEDE2}" dt="2025-02-25T18:53:20.327" v="52" actId="1076"/>
        <pc:sldMkLst>
          <pc:docMk/>
          <pc:sldMk cId="984515497" sldId="260"/>
        </pc:sldMkLst>
        <pc:spChg chg="mod">
          <ac:chgData name="Gilma Arana Navas" userId="1ec2ffca8e5b1bdd" providerId="LiveId" clId="{7F87B557-37A4-4262-A7ED-8EE59B7DEDE2}" dt="2025-02-25T18:52:13.322" v="48" actId="27636"/>
          <ac:spMkLst>
            <pc:docMk/>
            <pc:sldMk cId="984515497" sldId="260"/>
            <ac:spMk id="2" creationId="{5F5A345F-AA78-C800-A48A-60F4081D578B}"/>
          </ac:spMkLst>
        </pc:spChg>
        <pc:spChg chg="mod">
          <ac:chgData name="Gilma Arana Navas" userId="1ec2ffca8e5b1bdd" providerId="LiveId" clId="{7F87B557-37A4-4262-A7ED-8EE59B7DEDE2}" dt="2025-02-25T18:52:58.586" v="50"/>
          <ac:spMkLst>
            <pc:docMk/>
            <pc:sldMk cId="984515497" sldId="260"/>
            <ac:spMk id="3" creationId="{E69B7095-0987-C617-DD18-C43F22BAC4D1}"/>
          </ac:spMkLst>
        </pc:spChg>
        <pc:picChg chg="add mod">
          <ac:chgData name="Gilma Arana Navas" userId="1ec2ffca8e5b1bdd" providerId="LiveId" clId="{7F87B557-37A4-4262-A7ED-8EE59B7DEDE2}" dt="2025-02-25T18:52:38.788" v="49"/>
          <ac:picMkLst>
            <pc:docMk/>
            <pc:sldMk cId="984515497" sldId="260"/>
            <ac:picMk id="5" creationId="{A8717053-E0D9-ABED-6EFC-DEFDD4DCD582}"/>
          </ac:picMkLst>
        </pc:picChg>
        <pc:picChg chg="add mod">
          <ac:chgData name="Gilma Arana Navas" userId="1ec2ffca8e5b1bdd" providerId="LiveId" clId="{7F87B557-37A4-4262-A7ED-8EE59B7DEDE2}" dt="2025-02-25T18:53:20.327" v="52" actId="1076"/>
          <ac:picMkLst>
            <pc:docMk/>
            <pc:sldMk cId="984515497" sldId="260"/>
            <ac:picMk id="6" creationId="{2D50C7B2-6E14-D320-73CA-3F6B4A32C1A6}"/>
          </ac:picMkLst>
        </pc:picChg>
      </pc:sldChg>
      <pc:sldChg chg="addSp delSp modSp new mod">
        <pc:chgData name="Gilma Arana Navas" userId="1ec2ffca8e5b1bdd" providerId="LiveId" clId="{7F87B557-37A4-4262-A7ED-8EE59B7DEDE2}" dt="2025-02-25T18:55:36.421" v="61" actId="1076"/>
        <pc:sldMkLst>
          <pc:docMk/>
          <pc:sldMk cId="1797358170" sldId="261"/>
        </pc:sldMkLst>
        <pc:spChg chg="mod">
          <ac:chgData name="Gilma Arana Navas" userId="1ec2ffca8e5b1bdd" providerId="LiveId" clId="{7F87B557-37A4-4262-A7ED-8EE59B7DEDE2}" dt="2025-02-25T18:55:06.258" v="59" actId="26606"/>
          <ac:spMkLst>
            <pc:docMk/>
            <pc:sldMk cId="1797358170" sldId="261"/>
            <ac:spMk id="2" creationId="{3FA4EC4A-A5FB-5847-38B3-D74264E92749}"/>
          </ac:spMkLst>
        </pc:spChg>
        <pc:spChg chg="mod">
          <ac:chgData name="Gilma Arana Navas" userId="1ec2ffca8e5b1bdd" providerId="LiveId" clId="{7F87B557-37A4-4262-A7ED-8EE59B7DEDE2}" dt="2025-02-25T18:55:06.258" v="59" actId="26606"/>
          <ac:spMkLst>
            <pc:docMk/>
            <pc:sldMk cId="1797358170" sldId="261"/>
            <ac:spMk id="3" creationId="{1CF7E08D-74A1-C19A-A95D-1701618A95BA}"/>
          </ac:spMkLst>
        </pc:spChg>
        <pc:picChg chg="add mod">
          <ac:chgData name="Gilma Arana Navas" userId="1ec2ffca8e5b1bdd" providerId="LiveId" clId="{7F87B557-37A4-4262-A7ED-8EE59B7DEDE2}" dt="2025-02-25T18:55:06.258" v="59" actId="26606"/>
          <ac:picMkLst>
            <pc:docMk/>
            <pc:sldMk cId="1797358170" sldId="261"/>
            <ac:picMk id="5" creationId="{5AA91B46-CEC2-D867-0AD6-6A4614379EF5}"/>
          </ac:picMkLst>
        </pc:picChg>
        <pc:picChg chg="add mod">
          <ac:chgData name="Gilma Arana Navas" userId="1ec2ffca8e5b1bdd" providerId="LiveId" clId="{7F87B557-37A4-4262-A7ED-8EE59B7DEDE2}" dt="2025-02-25T18:55:36.421" v="61" actId="1076"/>
          <ac:picMkLst>
            <pc:docMk/>
            <pc:sldMk cId="1797358170" sldId="261"/>
            <ac:picMk id="6" creationId="{530A7A20-85F2-88C0-9D2D-42CFB5671BF8}"/>
          </ac:picMkLst>
        </pc:picChg>
      </pc:sldChg>
      <pc:sldChg chg="addSp delSp modSp new mod">
        <pc:chgData name="Gilma Arana Navas" userId="1ec2ffca8e5b1bdd" providerId="LiveId" clId="{7F87B557-37A4-4262-A7ED-8EE59B7DEDE2}" dt="2025-02-25T18:58:19.838" v="72" actId="1076"/>
        <pc:sldMkLst>
          <pc:docMk/>
          <pc:sldMk cId="3862993778" sldId="262"/>
        </pc:sldMkLst>
        <pc:spChg chg="mod">
          <ac:chgData name="Gilma Arana Navas" userId="1ec2ffca8e5b1bdd" providerId="LiveId" clId="{7F87B557-37A4-4262-A7ED-8EE59B7DEDE2}" dt="2025-02-25T18:57:49.566" v="69" actId="26606"/>
          <ac:spMkLst>
            <pc:docMk/>
            <pc:sldMk cId="3862993778" sldId="262"/>
            <ac:spMk id="2" creationId="{483AEA78-B88B-C4A5-603F-0869BCE8D1D1}"/>
          </ac:spMkLst>
        </pc:spChg>
        <pc:spChg chg="mod">
          <ac:chgData name="Gilma Arana Navas" userId="1ec2ffca8e5b1bdd" providerId="LiveId" clId="{7F87B557-37A4-4262-A7ED-8EE59B7DEDE2}" dt="2025-02-25T18:57:49.566" v="69" actId="26606"/>
          <ac:spMkLst>
            <pc:docMk/>
            <pc:sldMk cId="3862993778" sldId="262"/>
            <ac:spMk id="3" creationId="{ECEB0723-6D36-2D59-6C69-8F4135299B8C}"/>
          </ac:spMkLst>
        </pc:spChg>
        <pc:picChg chg="add mod">
          <ac:chgData name="Gilma Arana Navas" userId="1ec2ffca8e5b1bdd" providerId="LiveId" clId="{7F87B557-37A4-4262-A7ED-8EE59B7DEDE2}" dt="2025-02-25T18:57:49.566" v="69" actId="26606"/>
          <ac:picMkLst>
            <pc:docMk/>
            <pc:sldMk cId="3862993778" sldId="262"/>
            <ac:picMk id="5" creationId="{910B1CDC-3E87-D497-E77C-D571F7BB94BF}"/>
          </ac:picMkLst>
        </pc:picChg>
        <pc:picChg chg="add mod">
          <ac:chgData name="Gilma Arana Navas" userId="1ec2ffca8e5b1bdd" providerId="LiveId" clId="{7F87B557-37A4-4262-A7ED-8EE59B7DEDE2}" dt="2025-02-25T18:58:19.838" v="72" actId="1076"/>
          <ac:picMkLst>
            <pc:docMk/>
            <pc:sldMk cId="3862993778" sldId="262"/>
            <ac:picMk id="6" creationId="{1C7EC322-C2D0-9CD9-90BF-0D61EA4E22A2}"/>
          </ac:picMkLst>
        </pc:picChg>
      </pc:sldChg>
      <pc:sldChg chg="addSp delSp modSp new mod">
        <pc:chgData name="Gilma Arana Navas" userId="1ec2ffca8e5b1bdd" providerId="LiveId" clId="{7F87B557-37A4-4262-A7ED-8EE59B7DEDE2}" dt="2025-02-25T19:01:05.416" v="82" actId="1076"/>
        <pc:sldMkLst>
          <pc:docMk/>
          <pc:sldMk cId="748977030" sldId="263"/>
        </pc:sldMkLst>
        <pc:spChg chg="mod">
          <ac:chgData name="Gilma Arana Navas" userId="1ec2ffca8e5b1bdd" providerId="LiveId" clId="{7F87B557-37A4-4262-A7ED-8EE59B7DEDE2}" dt="2025-02-25T19:00:33.220" v="80" actId="26606"/>
          <ac:spMkLst>
            <pc:docMk/>
            <pc:sldMk cId="748977030" sldId="263"/>
            <ac:spMk id="2" creationId="{43D12EA6-1A31-8E83-04D2-A5EBACFE3046}"/>
          </ac:spMkLst>
        </pc:spChg>
        <pc:spChg chg="mod ord">
          <ac:chgData name="Gilma Arana Navas" userId="1ec2ffca8e5b1bdd" providerId="LiveId" clId="{7F87B557-37A4-4262-A7ED-8EE59B7DEDE2}" dt="2025-02-25T19:00:33.220" v="80" actId="26606"/>
          <ac:spMkLst>
            <pc:docMk/>
            <pc:sldMk cId="748977030" sldId="263"/>
            <ac:spMk id="3" creationId="{3708070C-67C7-F84A-721C-47307521B480}"/>
          </ac:spMkLst>
        </pc:spChg>
        <pc:picChg chg="add mod">
          <ac:chgData name="Gilma Arana Navas" userId="1ec2ffca8e5b1bdd" providerId="LiveId" clId="{7F87B557-37A4-4262-A7ED-8EE59B7DEDE2}" dt="2025-02-25T19:00:33.220" v="80" actId="26606"/>
          <ac:picMkLst>
            <pc:docMk/>
            <pc:sldMk cId="748977030" sldId="263"/>
            <ac:picMk id="5" creationId="{C21492D8-FD71-C8AB-5979-EE12A0792028}"/>
          </ac:picMkLst>
        </pc:picChg>
        <pc:picChg chg="add mod">
          <ac:chgData name="Gilma Arana Navas" userId="1ec2ffca8e5b1bdd" providerId="LiveId" clId="{7F87B557-37A4-4262-A7ED-8EE59B7DEDE2}" dt="2025-02-25T19:01:05.416" v="82" actId="1076"/>
          <ac:picMkLst>
            <pc:docMk/>
            <pc:sldMk cId="748977030" sldId="263"/>
            <ac:picMk id="6" creationId="{CB28D922-FE25-22DB-DD1C-B8C6F1C651C2}"/>
          </ac:picMkLst>
        </pc:picChg>
      </pc:sldChg>
      <pc:sldChg chg="addSp delSp modSp new mod">
        <pc:chgData name="Gilma Arana Navas" userId="1ec2ffca8e5b1bdd" providerId="LiveId" clId="{7F87B557-37A4-4262-A7ED-8EE59B7DEDE2}" dt="2025-02-25T19:03:08.080" v="92" actId="1076"/>
        <pc:sldMkLst>
          <pc:docMk/>
          <pc:sldMk cId="435800460" sldId="264"/>
        </pc:sldMkLst>
        <pc:spChg chg="mod">
          <ac:chgData name="Gilma Arana Navas" userId="1ec2ffca8e5b1bdd" providerId="LiveId" clId="{7F87B557-37A4-4262-A7ED-8EE59B7DEDE2}" dt="2025-02-25T19:02:46.706" v="90" actId="26606"/>
          <ac:spMkLst>
            <pc:docMk/>
            <pc:sldMk cId="435800460" sldId="264"/>
            <ac:spMk id="2" creationId="{6CF4F14E-B3BA-F4D3-3AA2-51548AD79F05}"/>
          </ac:spMkLst>
        </pc:spChg>
        <pc:spChg chg="mod">
          <ac:chgData name="Gilma Arana Navas" userId="1ec2ffca8e5b1bdd" providerId="LiveId" clId="{7F87B557-37A4-4262-A7ED-8EE59B7DEDE2}" dt="2025-02-25T19:02:46.706" v="90" actId="26606"/>
          <ac:spMkLst>
            <pc:docMk/>
            <pc:sldMk cId="435800460" sldId="264"/>
            <ac:spMk id="3" creationId="{606AC527-B9C3-8A2E-40CC-F98C424F695D}"/>
          </ac:spMkLst>
        </pc:spChg>
        <pc:picChg chg="add mod">
          <ac:chgData name="Gilma Arana Navas" userId="1ec2ffca8e5b1bdd" providerId="LiveId" clId="{7F87B557-37A4-4262-A7ED-8EE59B7DEDE2}" dt="2025-02-25T19:02:46.706" v="90" actId="26606"/>
          <ac:picMkLst>
            <pc:docMk/>
            <pc:sldMk cId="435800460" sldId="264"/>
            <ac:picMk id="5" creationId="{A7F23138-7214-4716-61CB-011E844C0734}"/>
          </ac:picMkLst>
        </pc:picChg>
        <pc:picChg chg="add mod">
          <ac:chgData name="Gilma Arana Navas" userId="1ec2ffca8e5b1bdd" providerId="LiveId" clId="{7F87B557-37A4-4262-A7ED-8EE59B7DEDE2}" dt="2025-02-25T19:03:08.080" v="92" actId="1076"/>
          <ac:picMkLst>
            <pc:docMk/>
            <pc:sldMk cId="435800460" sldId="264"/>
            <ac:picMk id="6" creationId="{981EB429-6F10-0D7F-B8DE-D811264D39D1}"/>
          </ac:picMkLst>
        </pc:picChg>
      </pc:sldChg>
      <pc:sldChg chg="addSp delSp modSp new mod">
        <pc:chgData name="Gilma Arana Navas" userId="1ec2ffca8e5b1bdd" providerId="LiveId" clId="{7F87B557-37A4-4262-A7ED-8EE59B7DEDE2}" dt="2025-02-25T19:06:04.436" v="101" actId="14100"/>
        <pc:sldMkLst>
          <pc:docMk/>
          <pc:sldMk cId="191829396" sldId="265"/>
        </pc:sldMkLst>
        <pc:spChg chg="mod">
          <ac:chgData name="Gilma Arana Navas" userId="1ec2ffca8e5b1bdd" providerId="LiveId" clId="{7F87B557-37A4-4262-A7ED-8EE59B7DEDE2}" dt="2025-02-25T19:05:19.175" v="97" actId="26606"/>
          <ac:spMkLst>
            <pc:docMk/>
            <pc:sldMk cId="191829396" sldId="265"/>
            <ac:spMk id="2" creationId="{130F4700-8787-E451-8DD5-B3A04B898E07}"/>
          </ac:spMkLst>
        </pc:spChg>
        <pc:spChg chg="mod">
          <ac:chgData name="Gilma Arana Navas" userId="1ec2ffca8e5b1bdd" providerId="LiveId" clId="{7F87B557-37A4-4262-A7ED-8EE59B7DEDE2}" dt="2025-02-25T19:05:19.175" v="97" actId="26606"/>
          <ac:spMkLst>
            <pc:docMk/>
            <pc:sldMk cId="191829396" sldId="265"/>
            <ac:spMk id="3" creationId="{13B651E5-7350-E331-20C9-F35AE9B4B2DC}"/>
          </ac:spMkLst>
        </pc:spChg>
        <pc:picChg chg="add mod">
          <ac:chgData name="Gilma Arana Navas" userId="1ec2ffca8e5b1bdd" providerId="LiveId" clId="{7F87B557-37A4-4262-A7ED-8EE59B7DEDE2}" dt="2025-02-25T19:05:19.175" v="97" actId="26606"/>
          <ac:picMkLst>
            <pc:docMk/>
            <pc:sldMk cId="191829396" sldId="265"/>
            <ac:picMk id="5" creationId="{C372B8E1-F916-E784-82D7-24F5012B625F}"/>
          </ac:picMkLst>
        </pc:picChg>
        <pc:picChg chg="add mod">
          <ac:chgData name="Gilma Arana Navas" userId="1ec2ffca8e5b1bdd" providerId="LiveId" clId="{7F87B557-37A4-4262-A7ED-8EE59B7DEDE2}" dt="2025-02-25T19:06:04.436" v="101" actId="14100"/>
          <ac:picMkLst>
            <pc:docMk/>
            <pc:sldMk cId="191829396" sldId="265"/>
            <ac:picMk id="6" creationId="{8E04EFCA-4C38-5900-CF94-564E251DE542}"/>
          </ac:picMkLst>
        </pc:picChg>
      </pc:sldChg>
      <pc:sldChg chg="addSp modSp new mod">
        <pc:chgData name="Gilma Arana Navas" userId="1ec2ffca8e5b1bdd" providerId="LiveId" clId="{7F87B557-37A4-4262-A7ED-8EE59B7DEDE2}" dt="2025-02-25T19:12:44.647" v="112" actId="14100"/>
        <pc:sldMkLst>
          <pc:docMk/>
          <pc:sldMk cId="1218436008" sldId="266"/>
        </pc:sldMkLst>
        <pc:spChg chg="mod">
          <ac:chgData name="Gilma Arana Navas" userId="1ec2ffca8e5b1bdd" providerId="LiveId" clId="{7F87B557-37A4-4262-A7ED-8EE59B7DEDE2}" dt="2025-02-25T19:11:07.661" v="103"/>
          <ac:spMkLst>
            <pc:docMk/>
            <pc:sldMk cId="1218436008" sldId="266"/>
            <ac:spMk id="2" creationId="{5C19EAED-3A0D-FD86-58DA-294927B0F2E8}"/>
          </ac:spMkLst>
        </pc:spChg>
        <pc:spChg chg="mod">
          <ac:chgData name="Gilma Arana Navas" userId="1ec2ffca8e5b1bdd" providerId="LiveId" clId="{7F87B557-37A4-4262-A7ED-8EE59B7DEDE2}" dt="2025-02-25T19:11:29.961" v="104"/>
          <ac:spMkLst>
            <pc:docMk/>
            <pc:sldMk cId="1218436008" sldId="266"/>
            <ac:spMk id="3" creationId="{1090D6DE-EB1C-83DF-1F1D-6640E4354CDE}"/>
          </ac:spMkLst>
        </pc:spChg>
        <pc:picChg chg="add mod">
          <ac:chgData name="Gilma Arana Navas" userId="1ec2ffca8e5b1bdd" providerId="LiveId" clId="{7F87B557-37A4-4262-A7ED-8EE59B7DEDE2}" dt="2025-02-25T19:12:31.483" v="109" actId="1076"/>
          <ac:picMkLst>
            <pc:docMk/>
            <pc:sldMk cId="1218436008" sldId="266"/>
            <ac:picMk id="4" creationId="{578822B8-28F6-333B-A924-0BFD039C964D}"/>
          </ac:picMkLst>
        </pc:picChg>
        <pc:picChg chg="add mod">
          <ac:chgData name="Gilma Arana Navas" userId="1ec2ffca8e5b1bdd" providerId="LiveId" clId="{7F87B557-37A4-4262-A7ED-8EE59B7DEDE2}" dt="2025-02-25T19:12:44.647" v="112" actId="14100"/>
          <ac:picMkLst>
            <pc:docMk/>
            <pc:sldMk cId="1218436008" sldId="266"/>
            <ac:picMk id="5" creationId="{E6FC3B1C-915D-EBD5-66AA-60AAF2FFEB8D}"/>
          </ac:picMkLst>
        </pc:picChg>
        <pc:picChg chg="add mod">
          <ac:chgData name="Gilma Arana Navas" userId="1ec2ffca8e5b1bdd" providerId="LiveId" clId="{7F87B557-37A4-4262-A7ED-8EE59B7DEDE2}" dt="2025-02-25T19:12:25.448" v="108" actId="1076"/>
          <ac:picMkLst>
            <pc:docMk/>
            <pc:sldMk cId="1218436008" sldId="266"/>
            <ac:picMk id="6" creationId="{91B88C36-5FBC-A1FC-AA0C-820D73D06CB6}"/>
          </ac:picMkLst>
        </pc:picChg>
      </pc:sldChg>
      <pc:sldChg chg="addSp modSp new del mod">
        <pc:chgData name="Gilma Arana Navas" userId="1ec2ffca8e5b1bdd" providerId="LiveId" clId="{7F87B557-37A4-4262-A7ED-8EE59B7DEDE2}" dt="2025-03-05T17:39:47.232" v="414" actId="47"/>
        <pc:sldMkLst>
          <pc:docMk/>
          <pc:sldMk cId="2024474689" sldId="267"/>
        </pc:sldMkLst>
      </pc:sldChg>
      <pc:sldChg chg="addSp modSp new mod">
        <pc:chgData name="Gilma Arana Navas" userId="1ec2ffca8e5b1bdd" providerId="LiveId" clId="{7F87B557-37A4-4262-A7ED-8EE59B7DEDE2}" dt="2025-02-27T19:31:05.830" v="135" actId="1076"/>
        <pc:sldMkLst>
          <pc:docMk/>
          <pc:sldMk cId="615256162" sldId="268"/>
        </pc:sldMkLst>
        <pc:spChg chg="mod">
          <ac:chgData name="Gilma Arana Navas" userId="1ec2ffca8e5b1bdd" providerId="LiveId" clId="{7F87B557-37A4-4262-A7ED-8EE59B7DEDE2}" dt="2025-02-27T19:28:13.237" v="127"/>
          <ac:spMkLst>
            <pc:docMk/>
            <pc:sldMk cId="615256162" sldId="268"/>
            <ac:spMk id="2" creationId="{8AA82070-51A7-48E1-D8D2-393DDB7D5845}"/>
          </ac:spMkLst>
        </pc:spChg>
        <pc:spChg chg="mod">
          <ac:chgData name="Gilma Arana Navas" userId="1ec2ffca8e5b1bdd" providerId="LiveId" clId="{7F87B557-37A4-4262-A7ED-8EE59B7DEDE2}" dt="2025-02-27T19:28:59.024" v="128"/>
          <ac:spMkLst>
            <pc:docMk/>
            <pc:sldMk cId="615256162" sldId="268"/>
            <ac:spMk id="3" creationId="{73E4E4CC-8EB8-B918-B270-1DFBC1F7CE84}"/>
          </ac:spMkLst>
        </pc:spChg>
        <pc:picChg chg="add mod">
          <ac:chgData name="Gilma Arana Navas" userId="1ec2ffca8e5b1bdd" providerId="LiveId" clId="{7F87B557-37A4-4262-A7ED-8EE59B7DEDE2}" dt="2025-02-27T19:31:05.830" v="135" actId="1076"/>
          <ac:picMkLst>
            <pc:docMk/>
            <pc:sldMk cId="615256162" sldId="268"/>
            <ac:picMk id="4" creationId="{E8F3A4B1-A55E-7332-2261-654CB7172CB2}"/>
          </ac:picMkLst>
        </pc:picChg>
        <pc:picChg chg="add mod">
          <ac:chgData name="Gilma Arana Navas" userId="1ec2ffca8e5b1bdd" providerId="LiveId" clId="{7F87B557-37A4-4262-A7ED-8EE59B7DEDE2}" dt="2025-02-27T19:30:54.587" v="134" actId="1076"/>
          <ac:picMkLst>
            <pc:docMk/>
            <pc:sldMk cId="615256162" sldId="268"/>
            <ac:picMk id="5" creationId="{A0D786CE-A589-78F4-1037-4CE22AFE2407}"/>
          </ac:picMkLst>
        </pc:picChg>
        <pc:picChg chg="add mod">
          <ac:chgData name="Gilma Arana Navas" userId="1ec2ffca8e5b1bdd" providerId="LiveId" clId="{7F87B557-37A4-4262-A7ED-8EE59B7DEDE2}" dt="2025-02-27T19:30:43.901" v="132" actId="1076"/>
          <ac:picMkLst>
            <pc:docMk/>
            <pc:sldMk cId="615256162" sldId="268"/>
            <ac:picMk id="6" creationId="{F5FD248B-3FA9-B971-EF80-FC7B77A1EB91}"/>
          </ac:picMkLst>
        </pc:picChg>
      </pc:sldChg>
      <pc:sldChg chg="addSp modSp new mod">
        <pc:chgData name="Gilma Arana Navas" userId="1ec2ffca8e5b1bdd" providerId="LiveId" clId="{7F87B557-37A4-4262-A7ED-8EE59B7DEDE2}" dt="2025-02-27T19:33:24.980" v="146" actId="1076"/>
        <pc:sldMkLst>
          <pc:docMk/>
          <pc:sldMk cId="4234211365" sldId="269"/>
        </pc:sldMkLst>
        <pc:spChg chg="mod">
          <ac:chgData name="Gilma Arana Navas" userId="1ec2ffca8e5b1bdd" providerId="LiveId" clId="{7F87B557-37A4-4262-A7ED-8EE59B7DEDE2}" dt="2025-02-27T19:32:02.176" v="137"/>
          <ac:spMkLst>
            <pc:docMk/>
            <pc:sldMk cId="4234211365" sldId="269"/>
            <ac:spMk id="2" creationId="{D285F3D2-B5A0-9DA7-EDC1-D02A6DF05682}"/>
          </ac:spMkLst>
        </pc:spChg>
        <pc:spChg chg="mod">
          <ac:chgData name="Gilma Arana Navas" userId="1ec2ffca8e5b1bdd" providerId="LiveId" clId="{7F87B557-37A4-4262-A7ED-8EE59B7DEDE2}" dt="2025-02-27T19:32:18.580" v="139" actId="27636"/>
          <ac:spMkLst>
            <pc:docMk/>
            <pc:sldMk cId="4234211365" sldId="269"/>
            <ac:spMk id="3" creationId="{046644BE-757E-E73D-044D-1CEABF80019C}"/>
          </ac:spMkLst>
        </pc:spChg>
        <pc:picChg chg="add mod">
          <ac:chgData name="Gilma Arana Navas" userId="1ec2ffca8e5b1bdd" providerId="LiveId" clId="{7F87B557-37A4-4262-A7ED-8EE59B7DEDE2}" dt="2025-02-27T19:33:14.678" v="145" actId="14100"/>
          <ac:picMkLst>
            <pc:docMk/>
            <pc:sldMk cId="4234211365" sldId="269"/>
            <ac:picMk id="4" creationId="{31363833-B884-B6B5-132C-595A1A281F0D}"/>
          </ac:picMkLst>
        </pc:picChg>
        <pc:picChg chg="add mod">
          <ac:chgData name="Gilma Arana Navas" userId="1ec2ffca8e5b1bdd" providerId="LiveId" clId="{7F87B557-37A4-4262-A7ED-8EE59B7DEDE2}" dt="2025-02-27T19:33:24.980" v="146" actId="1076"/>
          <ac:picMkLst>
            <pc:docMk/>
            <pc:sldMk cId="4234211365" sldId="269"/>
            <ac:picMk id="5" creationId="{01D5DCFA-6902-DB00-66CF-BEFC8D0416C8}"/>
          </ac:picMkLst>
        </pc:picChg>
        <pc:picChg chg="add mod">
          <ac:chgData name="Gilma Arana Navas" userId="1ec2ffca8e5b1bdd" providerId="LiveId" clId="{7F87B557-37A4-4262-A7ED-8EE59B7DEDE2}" dt="2025-02-27T19:33:03.133" v="143" actId="1076"/>
          <ac:picMkLst>
            <pc:docMk/>
            <pc:sldMk cId="4234211365" sldId="269"/>
            <ac:picMk id="6" creationId="{A174C7F9-5B55-6984-82E2-D90B1B8968FF}"/>
          </ac:picMkLst>
        </pc:picChg>
      </pc:sldChg>
      <pc:sldChg chg="addSp delSp modSp new mod">
        <pc:chgData name="Gilma Arana Navas" userId="1ec2ffca8e5b1bdd" providerId="LiveId" clId="{7F87B557-37A4-4262-A7ED-8EE59B7DEDE2}" dt="2025-02-27T19:57:49.159" v="169" actId="1076"/>
        <pc:sldMkLst>
          <pc:docMk/>
          <pc:sldMk cId="1403431301" sldId="270"/>
        </pc:sldMkLst>
        <pc:spChg chg="mod">
          <ac:chgData name="Gilma Arana Navas" userId="1ec2ffca8e5b1bdd" providerId="LiveId" clId="{7F87B557-37A4-4262-A7ED-8EE59B7DEDE2}" dt="2025-02-27T19:34:16.204" v="149" actId="27636"/>
          <ac:spMkLst>
            <pc:docMk/>
            <pc:sldMk cId="1403431301" sldId="270"/>
            <ac:spMk id="2" creationId="{F28A2643-D366-0B0C-992A-01C6EE4C44CC}"/>
          </ac:spMkLst>
        </pc:spChg>
        <pc:spChg chg="add del mod">
          <ac:chgData name="Gilma Arana Navas" userId="1ec2ffca8e5b1bdd" providerId="LiveId" clId="{7F87B557-37A4-4262-A7ED-8EE59B7DEDE2}" dt="2025-02-27T19:56:17.268" v="159" actId="404"/>
          <ac:spMkLst>
            <pc:docMk/>
            <pc:sldMk cId="1403431301" sldId="270"/>
            <ac:spMk id="3" creationId="{B70A8D37-A2DA-B795-250D-8077016CAAAE}"/>
          </ac:spMkLst>
        </pc:spChg>
        <pc:picChg chg="add mod">
          <ac:chgData name="Gilma Arana Navas" userId="1ec2ffca8e5b1bdd" providerId="LiveId" clId="{7F87B557-37A4-4262-A7ED-8EE59B7DEDE2}" dt="2025-02-27T19:57:49.159" v="169" actId="1076"/>
          <ac:picMkLst>
            <pc:docMk/>
            <pc:sldMk cId="1403431301" sldId="270"/>
            <ac:picMk id="7" creationId="{C10FA564-F867-7487-B161-CA4B15FA625A}"/>
          </ac:picMkLst>
        </pc:picChg>
        <pc:picChg chg="add mod">
          <ac:chgData name="Gilma Arana Navas" userId="1ec2ffca8e5b1bdd" providerId="LiveId" clId="{7F87B557-37A4-4262-A7ED-8EE59B7DEDE2}" dt="2025-02-27T19:57:37.609" v="166" actId="1076"/>
          <ac:picMkLst>
            <pc:docMk/>
            <pc:sldMk cId="1403431301" sldId="270"/>
            <ac:picMk id="9" creationId="{8F63BF04-1428-1792-C099-0AB30F174D88}"/>
          </ac:picMkLst>
        </pc:picChg>
        <pc:picChg chg="add mod">
          <ac:chgData name="Gilma Arana Navas" userId="1ec2ffca8e5b1bdd" providerId="LiveId" clId="{7F87B557-37A4-4262-A7ED-8EE59B7DEDE2}" dt="2025-02-27T19:57:34.532" v="165" actId="1076"/>
          <ac:picMkLst>
            <pc:docMk/>
            <pc:sldMk cId="1403431301" sldId="270"/>
            <ac:picMk id="10" creationId="{45A8A0D9-1742-B76F-BCA6-818AD3BA5979}"/>
          </ac:picMkLst>
        </pc:picChg>
      </pc:sldChg>
      <pc:sldChg chg="addSp delSp modSp new mod">
        <pc:chgData name="Gilma Arana Navas" userId="1ec2ffca8e5b1bdd" providerId="LiveId" clId="{7F87B557-37A4-4262-A7ED-8EE59B7DEDE2}" dt="2025-02-27T20:01:13.382" v="179" actId="1076"/>
        <pc:sldMkLst>
          <pc:docMk/>
          <pc:sldMk cId="3891618422" sldId="271"/>
        </pc:sldMkLst>
        <pc:spChg chg="mod">
          <ac:chgData name="Gilma Arana Navas" userId="1ec2ffca8e5b1bdd" providerId="LiveId" clId="{7F87B557-37A4-4262-A7ED-8EE59B7DEDE2}" dt="2025-02-27T20:00:43.286" v="175" actId="26606"/>
          <ac:spMkLst>
            <pc:docMk/>
            <pc:sldMk cId="3891618422" sldId="271"/>
            <ac:spMk id="2" creationId="{592790CC-A160-0472-0743-494B448D9CFE}"/>
          </ac:spMkLst>
        </pc:spChg>
        <pc:spChg chg="mod">
          <ac:chgData name="Gilma Arana Navas" userId="1ec2ffca8e5b1bdd" providerId="LiveId" clId="{7F87B557-37A4-4262-A7ED-8EE59B7DEDE2}" dt="2025-02-27T20:00:43.286" v="175" actId="26606"/>
          <ac:spMkLst>
            <pc:docMk/>
            <pc:sldMk cId="3891618422" sldId="271"/>
            <ac:spMk id="3" creationId="{F9B08C55-AEFC-D17D-16CE-EA75A1F81EED}"/>
          </ac:spMkLst>
        </pc:spChg>
        <pc:picChg chg="add mod">
          <ac:chgData name="Gilma Arana Navas" userId="1ec2ffca8e5b1bdd" providerId="LiveId" clId="{7F87B557-37A4-4262-A7ED-8EE59B7DEDE2}" dt="2025-02-27T20:00:43.286" v="175" actId="26606"/>
          <ac:picMkLst>
            <pc:docMk/>
            <pc:sldMk cId="3891618422" sldId="271"/>
            <ac:picMk id="5" creationId="{BBD0A2DD-965C-EB1B-AEB4-C06E7EAFA608}"/>
          </ac:picMkLst>
        </pc:picChg>
        <pc:picChg chg="add mod">
          <ac:chgData name="Gilma Arana Navas" userId="1ec2ffca8e5b1bdd" providerId="LiveId" clId="{7F87B557-37A4-4262-A7ED-8EE59B7DEDE2}" dt="2025-02-27T20:01:13.382" v="179" actId="1076"/>
          <ac:picMkLst>
            <pc:docMk/>
            <pc:sldMk cId="3891618422" sldId="271"/>
            <ac:picMk id="6" creationId="{68F42CDA-C1D2-1795-990F-36724131F4F9}"/>
          </ac:picMkLst>
        </pc:picChg>
      </pc:sldChg>
      <pc:sldChg chg="addSp delSp modSp new mod">
        <pc:chgData name="Gilma Arana Navas" userId="1ec2ffca8e5b1bdd" providerId="LiveId" clId="{7F87B557-37A4-4262-A7ED-8EE59B7DEDE2}" dt="2025-02-27T20:02:54.865" v="187" actId="1076"/>
        <pc:sldMkLst>
          <pc:docMk/>
          <pc:sldMk cId="690228586" sldId="272"/>
        </pc:sldMkLst>
        <pc:spChg chg="mod">
          <ac:chgData name="Gilma Arana Navas" userId="1ec2ffca8e5b1bdd" providerId="LiveId" clId="{7F87B557-37A4-4262-A7ED-8EE59B7DEDE2}" dt="2025-02-27T20:02:26.672" v="184" actId="26606"/>
          <ac:spMkLst>
            <pc:docMk/>
            <pc:sldMk cId="690228586" sldId="272"/>
            <ac:spMk id="2" creationId="{07DE7536-835F-14BC-D80A-FAB0AA6A87D4}"/>
          </ac:spMkLst>
        </pc:spChg>
        <pc:spChg chg="mod">
          <ac:chgData name="Gilma Arana Navas" userId="1ec2ffca8e5b1bdd" providerId="LiveId" clId="{7F87B557-37A4-4262-A7ED-8EE59B7DEDE2}" dt="2025-02-27T20:02:26.672" v="184" actId="26606"/>
          <ac:spMkLst>
            <pc:docMk/>
            <pc:sldMk cId="690228586" sldId="272"/>
            <ac:spMk id="3" creationId="{F427B6F7-E73C-539B-1E7D-0FC4A2370171}"/>
          </ac:spMkLst>
        </pc:spChg>
        <pc:picChg chg="add mod">
          <ac:chgData name="Gilma Arana Navas" userId="1ec2ffca8e5b1bdd" providerId="LiveId" clId="{7F87B557-37A4-4262-A7ED-8EE59B7DEDE2}" dt="2025-02-27T20:02:45.806" v="186" actId="1076"/>
          <ac:picMkLst>
            <pc:docMk/>
            <pc:sldMk cId="690228586" sldId="272"/>
            <ac:picMk id="5" creationId="{53C44F81-ECAD-88E0-6944-64A6078CF877}"/>
          </ac:picMkLst>
        </pc:picChg>
        <pc:picChg chg="add mod">
          <ac:chgData name="Gilma Arana Navas" userId="1ec2ffca8e5b1bdd" providerId="LiveId" clId="{7F87B557-37A4-4262-A7ED-8EE59B7DEDE2}" dt="2025-02-27T20:02:54.865" v="187" actId="1076"/>
          <ac:picMkLst>
            <pc:docMk/>
            <pc:sldMk cId="690228586" sldId="272"/>
            <ac:picMk id="6" creationId="{AF8EFC8C-F5D8-58D6-3DAA-A7E55F1C4C5A}"/>
          </ac:picMkLst>
        </pc:picChg>
      </pc:sldChg>
      <pc:sldChg chg="addSp modSp new mod modClrScheme chgLayout">
        <pc:chgData name="Gilma Arana Navas" userId="1ec2ffca8e5b1bdd" providerId="LiveId" clId="{7F87B557-37A4-4262-A7ED-8EE59B7DEDE2}" dt="2025-02-27T20:05:21.353" v="197" actId="1076"/>
        <pc:sldMkLst>
          <pc:docMk/>
          <pc:sldMk cId="1387069500" sldId="273"/>
        </pc:sldMkLst>
        <pc:spChg chg="mod">
          <ac:chgData name="Gilma Arana Navas" userId="1ec2ffca8e5b1bdd" providerId="LiveId" clId="{7F87B557-37A4-4262-A7ED-8EE59B7DEDE2}" dt="2025-02-27T20:04:38.745" v="193" actId="26606"/>
          <ac:spMkLst>
            <pc:docMk/>
            <pc:sldMk cId="1387069500" sldId="273"/>
            <ac:spMk id="2" creationId="{195404E2-B09A-6A95-B724-5F73BADA8ADE}"/>
          </ac:spMkLst>
        </pc:spChg>
        <pc:spChg chg="mod">
          <ac:chgData name="Gilma Arana Navas" userId="1ec2ffca8e5b1bdd" providerId="LiveId" clId="{7F87B557-37A4-4262-A7ED-8EE59B7DEDE2}" dt="2025-02-27T20:04:38.745" v="193" actId="26606"/>
          <ac:spMkLst>
            <pc:docMk/>
            <pc:sldMk cId="1387069500" sldId="273"/>
            <ac:spMk id="3" creationId="{44B04112-4778-9FC2-6F8C-512FC51919A3}"/>
          </ac:spMkLst>
        </pc:spChg>
        <pc:picChg chg="add mod">
          <ac:chgData name="Gilma Arana Navas" userId="1ec2ffca8e5b1bdd" providerId="LiveId" clId="{7F87B557-37A4-4262-A7ED-8EE59B7DEDE2}" dt="2025-02-27T20:05:21.353" v="197" actId="1076"/>
          <ac:picMkLst>
            <pc:docMk/>
            <pc:sldMk cId="1387069500" sldId="273"/>
            <ac:picMk id="4" creationId="{F72EE600-1682-CF12-89E0-8A7287131957}"/>
          </ac:picMkLst>
        </pc:picChg>
        <pc:picChg chg="add mod">
          <ac:chgData name="Gilma Arana Navas" userId="1ec2ffca8e5b1bdd" providerId="LiveId" clId="{7F87B557-37A4-4262-A7ED-8EE59B7DEDE2}" dt="2025-02-27T20:05:14.637" v="196" actId="1076"/>
          <ac:picMkLst>
            <pc:docMk/>
            <pc:sldMk cId="1387069500" sldId="273"/>
            <ac:picMk id="5" creationId="{FD3DBE1F-ED89-92D4-8ED0-68B6764E9B29}"/>
          </ac:picMkLst>
        </pc:picChg>
      </pc:sldChg>
      <pc:sldChg chg="addSp delSp modSp new mod">
        <pc:chgData name="Gilma Arana Navas" userId="1ec2ffca8e5b1bdd" providerId="LiveId" clId="{7F87B557-37A4-4262-A7ED-8EE59B7DEDE2}" dt="2025-02-27T20:07:30.374" v="209" actId="1076"/>
        <pc:sldMkLst>
          <pc:docMk/>
          <pc:sldMk cId="2965068245" sldId="274"/>
        </pc:sldMkLst>
        <pc:spChg chg="mod">
          <ac:chgData name="Gilma Arana Navas" userId="1ec2ffca8e5b1bdd" providerId="LiveId" clId="{7F87B557-37A4-4262-A7ED-8EE59B7DEDE2}" dt="2025-02-27T20:06:11.446" v="199"/>
          <ac:spMkLst>
            <pc:docMk/>
            <pc:sldMk cId="2965068245" sldId="274"/>
            <ac:spMk id="2" creationId="{73A41C93-8952-3372-B72A-DD1299CC3AC3}"/>
          </ac:spMkLst>
        </pc:spChg>
        <pc:spChg chg="mod">
          <ac:chgData name="Gilma Arana Navas" userId="1ec2ffca8e5b1bdd" providerId="LiveId" clId="{7F87B557-37A4-4262-A7ED-8EE59B7DEDE2}" dt="2025-02-27T20:06:35.655" v="202" actId="27636"/>
          <ac:spMkLst>
            <pc:docMk/>
            <pc:sldMk cId="2965068245" sldId="274"/>
            <ac:spMk id="3" creationId="{E0EA2541-04BB-B11B-A9E4-9503E165D7C7}"/>
          </ac:spMkLst>
        </pc:spChg>
        <pc:picChg chg="add mod">
          <ac:chgData name="Gilma Arana Navas" userId="1ec2ffca8e5b1bdd" providerId="LiveId" clId="{7F87B557-37A4-4262-A7ED-8EE59B7DEDE2}" dt="2025-02-27T20:07:09.585" v="206" actId="1076"/>
          <ac:picMkLst>
            <pc:docMk/>
            <pc:sldMk cId="2965068245" sldId="274"/>
            <ac:picMk id="5" creationId="{EF70FB6D-E22A-7419-4146-B782C85D0DD8}"/>
          </ac:picMkLst>
        </pc:picChg>
        <pc:picChg chg="add mod">
          <ac:chgData name="Gilma Arana Navas" userId="1ec2ffca8e5b1bdd" providerId="LiveId" clId="{7F87B557-37A4-4262-A7ED-8EE59B7DEDE2}" dt="2025-02-27T20:07:30.374" v="209" actId="1076"/>
          <ac:picMkLst>
            <pc:docMk/>
            <pc:sldMk cId="2965068245" sldId="274"/>
            <ac:picMk id="6" creationId="{4FA1A628-E017-03CC-7AD0-6CF10558102D}"/>
          </ac:picMkLst>
        </pc:picChg>
      </pc:sldChg>
      <pc:sldChg chg="addSp delSp modSp new mod">
        <pc:chgData name="Gilma Arana Navas" userId="1ec2ffca8e5b1bdd" providerId="LiveId" clId="{7F87B557-37A4-4262-A7ED-8EE59B7DEDE2}" dt="2025-03-03T20:07:49.843" v="218" actId="1076"/>
        <pc:sldMkLst>
          <pc:docMk/>
          <pc:sldMk cId="390228260" sldId="275"/>
        </pc:sldMkLst>
        <pc:spChg chg="mod">
          <ac:chgData name="Gilma Arana Navas" userId="1ec2ffca8e5b1bdd" providerId="LiveId" clId="{7F87B557-37A4-4262-A7ED-8EE59B7DEDE2}" dt="2025-03-03T20:06:34.237" v="212" actId="27636"/>
          <ac:spMkLst>
            <pc:docMk/>
            <pc:sldMk cId="390228260" sldId="275"/>
            <ac:spMk id="2" creationId="{75D7C96E-0257-20D6-A367-519760157BD1}"/>
          </ac:spMkLst>
        </pc:spChg>
        <pc:spChg chg="mod">
          <ac:chgData name="Gilma Arana Navas" userId="1ec2ffca8e5b1bdd" providerId="LiveId" clId="{7F87B557-37A4-4262-A7ED-8EE59B7DEDE2}" dt="2025-03-03T20:07:01.872" v="213"/>
          <ac:spMkLst>
            <pc:docMk/>
            <pc:sldMk cId="390228260" sldId="275"/>
            <ac:spMk id="3" creationId="{CE22E23C-0A5E-E06E-7078-39DF6B92E703}"/>
          </ac:spMkLst>
        </pc:spChg>
        <pc:picChg chg="add mod">
          <ac:chgData name="Gilma Arana Navas" userId="1ec2ffca8e5b1bdd" providerId="LiveId" clId="{7F87B557-37A4-4262-A7ED-8EE59B7DEDE2}" dt="2025-03-03T20:07:49.843" v="218" actId="1076"/>
          <ac:picMkLst>
            <pc:docMk/>
            <pc:sldMk cId="390228260" sldId="275"/>
            <ac:picMk id="5" creationId="{5219B480-F893-84B9-26E2-801ECAFE9D8A}"/>
          </ac:picMkLst>
        </pc:picChg>
        <pc:picChg chg="add mod">
          <ac:chgData name="Gilma Arana Navas" userId="1ec2ffca8e5b1bdd" providerId="LiveId" clId="{7F87B557-37A4-4262-A7ED-8EE59B7DEDE2}" dt="2025-03-03T20:07:44.337" v="217" actId="1076"/>
          <ac:picMkLst>
            <pc:docMk/>
            <pc:sldMk cId="390228260" sldId="275"/>
            <ac:picMk id="6" creationId="{45266FBD-E118-5D10-8409-774DA2E424E9}"/>
          </ac:picMkLst>
        </pc:picChg>
      </pc:sldChg>
      <pc:sldChg chg="addSp modSp new mod">
        <pc:chgData name="Gilma Arana Navas" userId="1ec2ffca8e5b1bdd" providerId="LiveId" clId="{7F87B557-37A4-4262-A7ED-8EE59B7DEDE2}" dt="2025-03-03T20:09:34.266" v="226" actId="1076"/>
        <pc:sldMkLst>
          <pc:docMk/>
          <pc:sldMk cId="853453626" sldId="276"/>
        </pc:sldMkLst>
        <pc:spChg chg="mod">
          <ac:chgData name="Gilma Arana Navas" userId="1ec2ffca8e5b1bdd" providerId="LiveId" clId="{7F87B557-37A4-4262-A7ED-8EE59B7DEDE2}" dt="2025-03-03T20:08:29.937" v="220"/>
          <ac:spMkLst>
            <pc:docMk/>
            <pc:sldMk cId="853453626" sldId="276"/>
            <ac:spMk id="2" creationId="{3D46BF3D-E9F9-C963-978B-00E486EBAE73}"/>
          </ac:spMkLst>
        </pc:spChg>
        <pc:spChg chg="mod">
          <ac:chgData name="Gilma Arana Navas" userId="1ec2ffca8e5b1bdd" providerId="LiveId" clId="{7F87B557-37A4-4262-A7ED-8EE59B7DEDE2}" dt="2025-03-03T20:08:52.044" v="221"/>
          <ac:spMkLst>
            <pc:docMk/>
            <pc:sldMk cId="853453626" sldId="276"/>
            <ac:spMk id="3" creationId="{023501B3-2EB4-53BB-6ED5-45EE4EFCADA2}"/>
          </ac:spMkLst>
        </pc:spChg>
        <pc:picChg chg="add mod">
          <ac:chgData name="Gilma Arana Navas" userId="1ec2ffca8e5b1bdd" providerId="LiveId" clId="{7F87B557-37A4-4262-A7ED-8EE59B7DEDE2}" dt="2025-03-03T20:09:12.861" v="223" actId="1076"/>
          <ac:picMkLst>
            <pc:docMk/>
            <pc:sldMk cId="853453626" sldId="276"/>
            <ac:picMk id="4" creationId="{3EE42E7C-9C00-38AA-13EB-CEBC4D8A8116}"/>
          </ac:picMkLst>
        </pc:picChg>
        <pc:picChg chg="add mod">
          <ac:chgData name="Gilma Arana Navas" userId="1ec2ffca8e5b1bdd" providerId="LiveId" clId="{7F87B557-37A4-4262-A7ED-8EE59B7DEDE2}" dt="2025-03-03T20:09:34.266" v="226" actId="1076"/>
          <ac:picMkLst>
            <pc:docMk/>
            <pc:sldMk cId="853453626" sldId="276"/>
            <ac:picMk id="5" creationId="{D99E8634-A32B-F1E2-EDAF-7AA2B1658EC6}"/>
          </ac:picMkLst>
        </pc:picChg>
      </pc:sldChg>
      <pc:sldChg chg="addSp modSp new mod">
        <pc:chgData name="Gilma Arana Navas" userId="1ec2ffca8e5b1bdd" providerId="LiveId" clId="{7F87B557-37A4-4262-A7ED-8EE59B7DEDE2}" dt="2025-03-03T20:11:54.682" v="235" actId="1076"/>
        <pc:sldMkLst>
          <pc:docMk/>
          <pc:sldMk cId="3633726719" sldId="277"/>
        </pc:sldMkLst>
        <pc:spChg chg="mod">
          <ac:chgData name="Gilma Arana Navas" userId="1ec2ffca8e5b1bdd" providerId="LiveId" clId="{7F87B557-37A4-4262-A7ED-8EE59B7DEDE2}" dt="2025-03-03T20:10:28.557" v="229" actId="27636"/>
          <ac:spMkLst>
            <pc:docMk/>
            <pc:sldMk cId="3633726719" sldId="277"/>
            <ac:spMk id="2" creationId="{C062FCF6-0068-69B5-7CC2-CFEC8D63C902}"/>
          </ac:spMkLst>
        </pc:spChg>
        <pc:spChg chg="mod">
          <ac:chgData name="Gilma Arana Navas" userId="1ec2ffca8e5b1bdd" providerId="LiveId" clId="{7F87B557-37A4-4262-A7ED-8EE59B7DEDE2}" dt="2025-03-03T20:10:48.231" v="230"/>
          <ac:spMkLst>
            <pc:docMk/>
            <pc:sldMk cId="3633726719" sldId="277"/>
            <ac:spMk id="3" creationId="{F72367DC-13B5-E10E-6BF5-A8B1CB8A491A}"/>
          </ac:spMkLst>
        </pc:spChg>
        <pc:spChg chg="mod">
          <ac:chgData name="Gilma Arana Navas" userId="1ec2ffca8e5b1bdd" providerId="LiveId" clId="{7F87B557-37A4-4262-A7ED-8EE59B7DEDE2}" dt="2025-03-03T20:11:07.391" v="231"/>
          <ac:spMkLst>
            <pc:docMk/>
            <pc:sldMk cId="3633726719" sldId="277"/>
            <ac:spMk id="4" creationId="{6ACF65E8-E224-D885-9347-79F53D9C151D}"/>
          </ac:spMkLst>
        </pc:spChg>
        <pc:picChg chg="add mod">
          <ac:chgData name="Gilma Arana Navas" userId="1ec2ffca8e5b1bdd" providerId="LiveId" clId="{7F87B557-37A4-4262-A7ED-8EE59B7DEDE2}" dt="2025-03-03T20:11:31.754" v="233" actId="1076"/>
          <ac:picMkLst>
            <pc:docMk/>
            <pc:sldMk cId="3633726719" sldId="277"/>
            <ac:picMk id="5" creationId="{200B1B4F-8A20-2A3F-5A48-81B2EF80D76B}"/>
          </ac:picMkLst>
        </pc:picChg>
        <pc:picChg chg="add mod">
          <ac:chgData name="Gilma Arana Navas" userId="1ec2ffca8e5b1bdd" providerId="LiveId" clId="{7F87B557-37A4-4262-A7ED-8EE59B7DEDE2}" dt="2025-03-03T20:11:54.682" v="235" actId="1076"/>
          <ac:picMkLst>
            <pc:docMk/>
            <pc:sldMk cId="3633726719" sldId="277"/>
            <ac:picMk id="6" creationId="{1430340B-3360-96D2-9212-0B0486090986}"/>
          </ac:picMkLst>
        </pc:picChg>
      </pc:sldChg>
      <pc:sldChg chg="addSp delSp modSp new mod">
        <pc:chgData name="Gilma Arana Navas" userId="1ec2ffca8e5b1bdd" providerId="LiveId" clId="{7F87B557-37A4-4262-A7ED-8EE59B7DEDE2}" dt="2025-03-03T20:15:00.627" v="246" actId="1076"/>
        <pc:sldMkLst>
          <pc:docMk/>
          <pc:sldMk cId="32172878" sldId="278"/>
        </pc:sldMkLst>
        <pc:spChg chg="mod">
          <ac:chgData name="Gilma Arana Navas" userId="1ec2ffca8e5b1bdd" providerId="LiveId" clId="{7F87B557-37A4-4262-A7ED-8EE59B7DEDE2}" dt="2025-03-03T20:13:39.371" v="238" actId="27636"/>
          <ac:spMkLst>
            <pc:docMk/>
            <pc:sldMk cId="32172878" sldId="278"/>
            <ac:spMk id="2" creationId="{937F7A29-5F33-E5B5-2B06-C6934E746046}"/>
          </ac:spMkLst>
        </pc:spChg>
        <pc:spChg chg="mod">
          <ac:chgData name="Gilma Arana Navas" userId="1ec2ffca8e5b1bdd" providerId="LiveId" clId="{7F87B557-37A4-4262-A7ED-8EE59B7DEDE2}" dt="2025-03-03T20:14:11.677" v="241" actId="27636"/>
          <ac:spMkLst>
            <pc:docMk/>
            <pc:sldMk cId="32172878" sldId="278"/>
            <ac:spMk id="3" creationId="{0E3356BD-8012-1EED-EDA5-0B4A8C568C69}"/>
          </ac:spMkLst>
        </pc:spChg>
        <pc:picChg chg="add mod">
          <ac:chgData name="Gilma Arana Navas" userId="1ec2ffca8e5b1bdd" providerId="LiveId" clId="{7F87B557-37A4-4262-A7ED-8EE59B7DEDE2}" dt="2025-03-03T20:15:00.627" v="246" actId="1076"/>
          <ac:picMkLst>
            <pc:docMk/>
            <pc:sldMk cId="32172878" sldId="278"/>
            <ac:picMk id="5" creationId="{D977FC22-60B1-97F8-3041-9EBC0CE71CD8}"/>
          </ac:picMkLst>
        </pc:picChg>
        <pc:picChg chg="add mod">
          <ac:chgData name="Gilma Arana Navas" userId="1ec2ffca8e5b1bdd" providerId="LiveId" clId="{7F87B557-37A4-4262-A7ED-8EE59B7DEDE2}" dt="2025-03-03T20:14:54.415" v="245" actId="1076"/>
          <ac:picMkLst>
            <pc:docMk/>
            <pc:sldMk cId="32172878" sldId="278"/>
            <ac:picMk id="6" creationId="{7BB12041-987E-E3DA-E672-280EB982C2A5}"/>
          </ac:picMkLst>
        </pc:picChg>
      </pc:sldChg>
      <pc:sldChg chg="addSp modSp new mod">
        <pc:chgData name="Gilma Arana Navas" userId="1ec2ffca8e5b1bdd" providerId="LiveId" clId="{7F87B557-37A4-4262-A7ED-8EE59B7DEDE2}" dt="2025-03-03T20:18:18.274" v="256" actId="1076"/>
        <pc:sldMkLst>
          <pc:docMk/>
          <pc:sldMk cId="294236756" sldId="279"/>
        </pc:sldMkLst>
        <pc:spChg chg="mod">
          <ac:chgData name="Gilma Arana Navas" userId="1ec2ffca8e5b1bdd" providerId="LiveId" clId="{7F87B557-37A4-4262-A7ED-8EE59B7DEDE2}" dt="2025-03-03T20:17:12.741" v="249" actId="27636"/>
          <ac:spMkLst>
            <pc:docMk/>
            <pc:sldMk cId="294236756" sldId="279"/>
            <ac:spMk id="2" creationId="{91734494-3C3F-999B-D19F-F0710C8348D4}"/>
          </ac:spMkLst>
        </pc:spChg>
        <pc:spChg chg="mod">
          <ac:chgData name="Gilma Arana Navas" userId="1ec2ffca8e5b1bdd" providerId="LiveId" clId="{7F87B557-37A4-4262-A7ED-8EE59B7DEDE2}" dt="2025-03-03T20:17:34.758" v="252" actId="27636"/>
          <ac:spMkLst>
            <pc:docMk/>
            <pc:sldMk cId="294236756" sldId="279"/>
            <ac:spMk id="3" creationId="{80BE778B-FED7-387A-DE47-44152F397B7A}"/>
          </ac:spMkLst>
        </pc:spChg>
        <pc:spChg chg="mod">
          <ac:chgData name="Gilma Arana Navas" userId="1ec2ffca8e5b1bdd" providerId="LiveId" clId="{7F87B557-37A4-4262-A7ED-8EE59B7DEDE2}" dt="2025-03-03T20:17:34.756" v="251" actId="27636"/>
          <ac:spMkLst>
            <pc:docMk/>
            <pc:sldMk cId="294236756" sldId="279"/>
            <ac:spMk id="4" creationId="{459CC70C-355D-433A-0CFA-FB373EC658EA}"/>
          </ac:spMkLst>
        </pc:spChg>
        <pc:picChg chg="add mod">
          <ac:chgData name="Gilma Arana Navas" userId="1ec2ffca8e5b1bdd" providerId="LiveId" clId="{7F87B557-37A4-4262-A7ED-8EE59B7DEDE2}" dt="2025-03-03T20:17:59.188" v="254" actId="1076"/>
          <ac:picMkLst>
            <pc:docMk/>
            <pc:sldMk cId="294236756" sldId="279"/>
            <ac:picMk id="5" creationId="{3EB32D55-4B68-A194-6EF6-D4F256CE3574}"/>
          </ac:picMkLst>
        </pc:picChg>
        <pc:picChg chg="add mod">
          <ac:chgData name="Gilma Arana Navas" userId="1ec2ffca8e5b1bdd" providerId="LiveId" clId="{7F87B557-37A4-4262-A7ED-8EE59B7DEDE2}" dt="2025-03-03T20:18:18.274" v="256" actId="1076"/>
          <ac:picMkLst>
            <pc:docMk/>
            <pc:sldMk cId="294236756" sldId="279"/>
            <ac:picMk id="6" creationId="{3BFE7462-8E5D-3083-A438-5408017A0BD5}"/>
          </ac:picMkLst>
        </pc:picChg>
      </pc:sldChg>
      <pc:sldChg chg="addSp delSp modSp new mod">
        <pc:chgData name="Gilma Arana Navas" userId="1ec2ffca8e5b1bdd" providerId="LiveId" clId="{7F87B557-37A4-4262-A7ED-8EE59B7DEDE2}" dt="2025-03-03T20:19:54.696" v="265" actId="1076"/>
        <pc:sldMkLst>
          <pc:docMk/>
          <pc:sldMk cId="1589813738" sldId="280"/>
        </pc:sldMkLst>
        <pc:spChg chg="mod">
          <ac:chgData name="Gilma Arana Navas" userId="1ec2ffca8e5b1bdd" providerId="LiveId" clId="{7F87B557-37A4-4262-A7ED-8EE59B7DEDE2}" dt="2025-03-03T20:18:55.548" v="259" actId="27636"/>
          <ac:spMkLst>
            <pc:docMk/>
            <pc:sldMk cId="1589813738" sldId="280"/>
            <ac:spMk id="2" creationId="{6A5B8211-08F2-4086-1BD4-E007F060F09F}"/>
          </ac:spMkLst>
        </pc:spChg>
        <pc:spChg chg="mod">
          <ac:chgData name="Gilma Arana Navas" userId="1ec2ffca8e5b1bdd" providerId="LiveId" clId="{7F87B557-37A4-4262-A7ED-8EE59B7DEDE2}" dt="2025-03-03T20:19:35.575" v="263"/>
          <ac:spMkLst>
            <pc:docMk/>
            <pc:sldMk cId="1589813738" sldId="280"/>
            <ac:spMk id="4" creationId="{09B147C0-740F-6EB3-AFA2-6A4D2A2C423E}"/>
          </ac:spMkLst>
        </pc:spChg>
        <pc:picChg chg="add mod">
          <ac:chgData name="Gilma Arana Navas" userId="1ec2ffca8e5b1bdd" providerId="LiveId" clId="{7F87B557-37A4-4262-A7ED-8EE59B7DEDE2}" dt="2025-03-03T20:19:20.356" v="262" actId="1076"/>
          <ac:picMkLst>
            <pc:docMk/>
            <pc:sldMk cId="1589813738" sldId="280"/>
            <ac:picMk id="5" creationId="{79036D6D-8D43-5B76-4D20-13EDFE9DABFF}"/>
          </ac:picMkLst>
        </pc:picChg>
        <pc:picChg chg="add mod">
          <ac:chgData name="Gilma Arana Navas" userId="1ec2ffca8e5b1bdd" providerId="LiveId" clId="{7F87B557-37A4-4262-A7ED-8EE59B7DEDE2}" dt="2025-03-03T20:19:54.696" v="265" actId="1076"/>
          <ac:picMkLst>
            <pc:docMk/>
            <pc:sldMk cId="1589813738" sldId="280"/>
            <ac:picMk id="6" creationId="{8933BB08-6EB8-11A9-6472-8B9234D91D69}"/>
          </ac:picMkLst>
        </pc:picChg>
      </pc:sldChg>
      <pc:sldChg chg="addSp delSp modSp new mod">
        <pc:chgData name="Gilma Arana Navas" userId="1ec2ffca8e5b1bdd" providerId="LiveId" clId="{7F87B557-37A4-4262-A7ED-8EE59B7DEDE2}" dt="2025-03-03T20:22:51.139" v="274" actId="1076"/>
        <pc:sldMkLst>
          <pc:docMk/>
          <pc:sldMk cId="3120378161" sldId="281"/>
        </pc:sldMkLst>
        <pc:spChg chg="mod">
          <ac:chgData name="Gilma Arana Navas" userId="1ec2ffca8e5b1bdd" providerId="LiveId" clId="{7F87B557-37A4-4262-A7ED-8EE59B7DEDE2}" dt="2025-03-03T20:21:53.205" v="267"/>
          <ac:spMkLst>
            <pc:docMk/>
            <pc:sldMk cId="3120378161" sldId="281"/>
            <ac:spMk id="2" creationId="{3B7A14A0-8737-1B12-2EB3-7D7990AFB208}"/>
          </ac:spMkLst>
        </pc:spChg>
        <pc:spChg chg="mod">
          <ac:chgData name="Gilma Arana Navas" userId="1ec2ffca8e5b1bdd" providerId="LiveId" clId="{7F87B557-37A4-4262-A7ED-8EE59B7DEDE2}" dt="2025-03-03T20:22:11.588" v="270" actId="27636"/>
          <ac:spMkLst>
            <pc:docMk/>
            <pc:sldMk cId="3120378161" sldId="281"/>
            <ac:spMk id="3" creationId="{7A4603A4-C658-84EA-EC68-3E457688D279}"/>
          </ac:spMkLst>
        </pc:spChg>
        <pc:picChg chg="add mod">
          <ac:chgData name="Gilma Arana Navas" userId="1ec2ffca8e5b1bdd" providerId="LiveId" clId="{7F87B557-37A4-4262-A7ED-8EE59B7DEDE2}" dt="2025-03-03T20:22:33.535" v="272" actId="1076"/>
          <ac:picMkLst>
            <pc:docMk/>
            <pc:sldMk cId="3120378161" sldId="281"/>
            <ac:picMk id="5" creationId="{03B05CD6-9D95-D957-468D-DFA66A1C54EC}"/>
          </ac:picMkLst>
        </pc:picChg>
        <pc:picChg chg="add mod">
          <ac:chgData name="Gilma Arana Navas" userId="1ec2ffca8e5b1bdd" providerId="LiveId" clId="{7F87B557-37A4-4262-A7ED-8EE59B7DEDE2}" dt="2025-03-03T20:22:51.139" v="274" actId="1076"/>
          <ac:picMkLst>
            <pc:docMk/>
            <pc:sldMk cId="3120378161" sldId="281"/>
            <ac:picMk id="6" creationId="{6BC39F4B-8FBC-A4A6-AE02-66CE76B1D2B8}"/>
          </ac:picMkLst>
        </pc:picChg>
      </pc:sldChg>
      <pc:sldChg chg="addSp delSp modSp new mod">
        <pc:chgData name="Gilma Arana Navas" userId="1ec2ffca8e5b1bdd" providerId="LiveId" clId="{7F87B557-37A4-4262-A7ED-8EE59B7DEDE2}" dt="2025-03-03T20:25:17.196" v="285" actId="1076"/>
        <pc:sldMkLst>
          <pc:docMk/>
          <pc:sldMk cId="2670332058" sldId="282"/>
        </pc:sldMkLst>
        <pc:spChg chg="mod">
          <ac:chgData name="Gilma Arana Navas" userId="1ec2ffca8e5b1bdd" providerId="LiveId" clId="{7F87B557-37A4-4262-A7ED-8EE59B7DEDE2}" dt="2025-03-03T20:23:53.769" v="276"/>
          <ac:spMkLst>
            <pc:docMk/>
            <pc:sldMk cId="2670332058" sldId="282"/>
            <ac:spMk id="2" creationId="{DBA45DBE-6A2D-BC4C-8824-77C7630B358A}"/>
          </ac:spMkLst>
        </pc:spChg>
        <pc:spChg chg="mod">
          <ac:chgData name="Gilma Arana Navas" userId="1ec2ffca8e5b1bdd" providerId="LiveId" clId="{7F87B557-37A4-4262-A7ED-8EE59B7DEDE2}" dt="2025-03-03T20:24:18.762" v="277"/>
          <ac:spMkLst>
            <pc:docMk/>
            <pc:sldMk cId="2670332058" sldId="282"/>
            <ac:spMk id="3" creationId="{0948EF89-7347-2143-736A-AADE5C03DD39}"/>
          </ac:spMkLst>
        </pc:spChg>
        <pc:picChg chg="add mod">
          <ac:chgData name="Gilma Arana Navas" userId="1ec2ffca8e5b1bdd" providerId="LiveId" clId="{7F87B557-37A4-4262-A7ED-8EE59B7DEDE2}" dt="2025-03-03T20:25:03.565" v="281" actId="1076"/>
          <ac:picMkLst>
            <pc:docMk/>
            <pc:sldMk cId="2670332058" sldId="282"/>
            <ac:picMk id="5" creationId="{63E36EF9-F692-23A2-572A-4F02892CA747}"/>
          </ac:picMkLst>
        </pc:picChg>
        <pc:picChg chg="add mod">
          <ac:chgData name="Gilma Arana Navas" userId="1ec2ffca8e5b1bdd" providerId="LiveId" clId="{7F87B557-37A4-4262-A7ED-8EE59B7DEDE2}" dt="2025-03-03T20:25:17.196" v="285" actId="1076"/>
          <ac:picMkLst>
            <pc:docMk/>
            <pc:sldMk cId="2670332058" sldId="282"/>
            <ac:picMk id="6" creationId="{F3D06C04-06C7-92A6-F729-20D2D10C044D}"/>
          </ac:picMkLst>
        </pc:picChg>
        <pc:picChg chg="add mod">
          <ac:chgData name="Gilma Arana Navas" userId="1ec2ffca8e5b1bdd" providerId="LiveId" clId="{7F87B557-37A4-4262-A7ED-8EE59B7DEDE2}" dt="2025-03-03T20:25:05.721" v="282" actId="1076"/>
          <ac:picMkLst>
            <pc:docMk/>
            <pc:sldMk cId="2670332058" sldId="282"/>
            <ac:picMk id="7" creationId="{210B975D-42E6-7EA0-3778-D85EE6F6847F}"/>
          </ac:picMkLst>
        </pc:picChg>
      </pc:sldChg>
      <pc:sldChg chg="addSp delSp modSp new mod">
        <pc:chgData name="Gilma Arana Navas" userId="1ec2ffca8e5b1bdd" providerId="LiveId" clId="{7F87B557-37A4-4262-A7ED-8EE59B7DEDE2}" dt="2025-03-03T20:28:03.830" v="296" actId="1076"/>
        <pc:sldMkLst>
          <pc:docMk/>
          <pc:sldMk cId="2136082093" sldId="283"/>
        </pc:sldMkLst>
        <pc:spChg chg="mod">
          <ac:chgData name="Gilma Arana Navas" userId="1ec2ffca8e5b1bdd" providerId="LiveId" clId="{7F87B557-37A4-4262-A7ED-8EE59B7DEDE2}" dt="2025-03-03T20:25:56.481" v="287"/>
          <ac:spMkLst>
            <pc:docMk/>
            <pc:sldMk cId="2136082093" sldId="283"/>
            <ac:spMk id="2" creationId="{4C43477E-E1B4-EDC9-FB9D-F4D92995E63A}"/>
          </ac:spMkLst>
        </pc:spChg>
        <pc:spChg chg="mod">
          <ac:chgData name="Gilma Arana Navas" userId="1ec2ffca8e5b1bdd" providerId="LiveId" clId="{7F87B557-37A4-4262-A7ED-8EE59B7DEDE2}" dt="2025-03-03T20:27:01.241" v="290" actId="27636"/>
          <ac:spMkLst>
            <pc:docMk/>
            <pc:sldMk cId="2136082093" sldId="283"/>
            <ac:spMk id="3" creationId="{4659C978-923D-7B27-CF92-866341A612F0}"/>
          </ac:spMkLst>
        </pc:spChg>
        <pc:picChg chg="add mod">
          <ac:chgData name="Gilma Arana Navas" userId="1ec2ffca8e5b1bdd" providerId="LiveId" clId="{7F87B557-37A4-4262-A7ED-8EE59B7DEDE2}" dt="2025-03-03T20:27:30.881" v="293" actId="1076"/>
          <ac:picMkLst>
            <pc:docMk/>
            <pc:sldMk cId="2136082093" sldId="283"/>
            <ac:picMk id="5" creationId="{F4C47B83-46A6-19D0-2E6C-B0F43986F611}"/>
          </ac:picMkLst>
        </pc:picChg>
        <pc:picChg chg="add mod">
          <ac:chgData name="Gilma Arana Navas" userId="1ec2ffca8e5b1bdd" providerId="LiveId" clId="{7F87B557-37A4-4262-A7ED-8EE59B7DEDE2}" dt="2025-03-03T20:28:03.830" v="296" actId="1076"/>
          <ac:picMkLst>
            <pc:docMk/>
            <pc:sldMk cId="2136082093" sldId="283"/>
            <ac:picMk id="6" creationId="{8D406B9B-DCF3-0951-30B7-C98EC10075F3}"/>
          </ac:picMkLst>
        </pc:picChg>
        <pc:picChg chg="add mod">
          <ac:chgData name="Gilma Arana Navas" userId="1ec2ffca8e5b1bdd" providerId="LiveId" clId="{7F87B557-37A4-4262-A7ED-8EE59B7DEDE2}" dt="2025-03-03T20:27:52.868" v="295" actId="14100"/>
          <ac:picMkLst>
            <pc:docMk/>
            <pc:sldMk cId="2136082093" sldId="283"/>
            <ac:picMk id="7" creationId="{09D41437-705B-1917-6BF4-E8F703F16DC1}"/>
          </ac:picMkLst>
        </pc:picChg>
      </pc:sldChg>
      <pc:sldChg chg="addSp delSp modSp new mod">
        <pc:chgData name="Gilma Arana Navas" userId="1ec2ffca8e5b1bdd" providerId="LiveId" clId="{7F87B557-37A4-4262-A7ED-8EE59B7DEDE2}" dt="2025-03-03T20:30:12.411" v="306" actId="1076"/>
        <pc:sldMkLst>
          <pc:docMk/>
          <pc:sldMk cId="987509290" sldId="284"/>
        </pc:sldMkLst>
        <pc:spChg chg="mod">
          <ac:chgData name="Gilma Arana Navas" userId="1ec2ffca8e5b1bdd" providerId="LiveId" clId="{7F87B557-37A4-4262-A7ED-8EE59B7DEDE2}" dt="2025-03-03T20:28:55.391" v="298"/>
          <ac:spMkLst>
            <pc:docMk/>
            <pc:sldMk cId="987509290" sldId="284"/>
            <ac:spMk id="2" creationId="{FE38A95C-DEBA-CFF2-1609-330689955EB0}"/>
          </ac:spMkLst>
        </pc:spChg>
        <pc:spChg chg="mod">
          <ac:chgData name="Gilma Arana Navas" userId="1ec2ffca8e5b1bdd" providerId="LiveId" clId="{7F87B557-37A4-4262-A7ED-8EE59B7DEDE2}" dt="2025-03-03T20:29:30.067" v="301" actId="27636"/>
          <ac:spMkLst>
            <pc:docMk/>
            <pc:sldMk cId="987509290" sldId="284"/>
            <ac:spMk id="3" creationId="{7D5D5DAA-BEDD-F3B0-4F6C-1FAE4C0C004B}"/>
          </ac:spMkLst>
        </pc:spChg>
        <pc:picChg chg="add mod">
          <ac:chgData name="Gilma Arana Navas" userId="1ec2ffca8e5b1bdd" providerId="LiveId" clId="{7F87B557-37A4-4262-A7ED-8EE59B7DEDE2}" dt="2025-03-03T20:30:09.035" v="305" actId="1076"/>
          <ac:picMkLst>
            <pc:docMk/>
            <pc:sldMk cId="987509290" sldId="284"/>
            <ac:picMk id="5" creationId="{AD16E90D-6636-C7A6-7E3B-17DBFF70C223}"/>
          </ac:picMkLst>
        </pc:picChg>
        <pc:picChg chg="add mod">
          <ac:chgData name="Gilma Arana Navas" userId="1ec2ffca8e5b1bdd" providerId="LiveId" clId="{7F87B557-37A4-4262-A7ED-8EE59B7DEDE2}" dt="2025-03-03T20:30:12.411" v="306" actId="1076"/>
          <ac:picMkLst>
            <pc:docMk/>
            <pc:sldMk cId="987509290" sldId="284"/>
            <ac:picMk id="6" creationId="{312D6471-5462-43B6-3DAD-286088B35F45}"/>
          </ac:picMkLst>
        </pc:picChg>
      </pc:sldChg>
      <pc:sldChg chg="addSp delSp modSp new mod">
        <pc:chgData name="Gilma Arana Navas" userId="1ec2ffca8e5b1bdd" providerId="LiveId" clId="{7F87B557-37A4-4262-A7ED-8EE59B7DEDE2}" dt="2025-03-03T20:31:44.083" v="315" actId="1076"/>
        <pc:sldMkLst>
          <pc:docMk/>
          <pc:sldMk cId="203642599" sldId="285"/>
        </pc:sldMkLst>
        <pc:spChg chg="mod">
          <ac:chgData name="Gilma Arana Navas" userId="1ec2ffca8e5b1bdd" providerId="LiveId" clId="{7F87B557-37A4-4262-A7ED-8EE59B7DEDE2}" dt="2025-03-03T20:30:51.805" v="308"/>
          <ac:spMkLst>
            <pc:docMk/>
            <pc:sldMk cId="203642599" sldId="285"/>
            <ac:spMk id="2" creationId="{E4BED874-C6FB-CC92-B167-431BAA6397F4}"/>
          </ac:spMkLst>
        </pc:spChg>
        <pc:spChg chg="mod">
          <ac:chgData name="Gilma Arana Navas" userId="1ec2ffca8e5b1bdd" providerId="LiveId" clId="{7F87B557-37A4-4262-A7ED-8EE59B7DEDE2}" dt="2025-03-03T20:31:06.890" v="311" actId="27636"/>
          <ac:spMkLst>
            <pc:docMk/>
            <pc:sldMk cId="203642599" sldId="285"/>
            <ac:spMk id="3" creationId="{4A6D9CE5-CF72-463B-2B69-A4A28EC82E41}"/>
          </ac:spMkLst>
        </pc:spChg>
        <pc:picChg chg="add mod">
          <ac:chgData name="Gilma Arana Navas" userId="1ec2ffca8e5b1bdd" providerId="LiveId" clId="{7F87B557-37A4-4262-A7ED-8EE59B7DEDE2}" dt="2025-03-03T20:31:26.429" v="313" actId="1076"/>
          <ac:picMkLst>
            <pc:docMk/>
            <pc:sldMk cId="203642599" sldId="285"/>
            <ac:picMk id="5" creationId="{04E11262-4312-35CF-D174-E73265D2F943}"/>
          </ac:picMkLst>
        </pc:picChg>
        <pc:picChg chg="add mod">
          <ac:chgData name="Gilma Arana Navas" userId="1ec2ffca8e5b1bdd" providerId="LiveId" clId="{7F87B557-37A4-4262-A7ED-8EE59B7DEDE2}" dt="2025-03-03T20:31:44.083" v="315" actId="1076"/>
          <ac:picMkLst>
            <pc:docMk/>
            <pc:sldMk cId="203642599" sldId="285"/>
            <ac:picMk id="6" creationId="{BBF977BC-5826-C758-9761-828844FB6B6F}"/>
          </ac:picMkLst>
        </pc:picChg>
      </pc:sldChg>
      <pc:sldChg chg="modSp new mod">
        <pc:chgData name="Gilma Arana Navas" userId="1ec2ffca8e5b1bdd" providerId="LiveId" clId="{7F87B557-37A4-4262-A7ED-8EE59B7DEDE2}" dt="2025-03-05T17:12:56.191" v="324" actId="20577"/>
        <pc:sldMkLst>
          <pc:docMk/>
          <pc:sldMk cId="507046369" sldId="286"/>
        </pc:sldMkLst>
        <pc:spChg chg="mod">
          <ac:chgData name="Gilma Arana Navas" userId="1ec2ffca8e5b1bdd" providerId="LiveId" clId="{7F87B557-37A4-4262-A7ED-8EE59B7DEDE2}" dt="2025-03-05T17:12:56.191" v="324" actId="20577"/>
          <ac:spMkLst>
            <pc:docMk/>
            <pc:sldMk cId="507046369" sldId="286"/>
            <ac:spMk id="2" creationId="{43FBA9E3-EBAB-16DF-9D06-61209CA49323}"/>
          </ac:spMkLst>
        </pc:spChg>
      </pc:sldChg>
      <pc:sldChg chg="addSp delSp modSp new mod">
        <pc:chgData name="Gilma Arana Navas" userId="1ec2ffca8e5b1bdd" providerId="LiveId" clId="{7F87B557-37A4-4262-A7ED-8EE59B7DEDE2}" dt="2025-03-05T17:15:24.885" v="336" actId="1076"/>
        <pc:sldMkLst>
          <pc:docMk/>
          <pc:sldMk cId="2785154140" sldId="287"/>
        </pc:sldMkLst>
        <pc:spChg chg="mod">
          <ac:chgData name="Gilma Arana Navas" userId="1ec2ffca8e5b1bdd" providerId="LiveId" clId="{7F87B557-37A4-4262-A7ED-8EE59B7DEDE2}" dt="2025-03-05T17:14:01.645" v="327" actId="27636"/>
          <ac:spMkLst>
            <pc:docMk/>
            <pc:sldMk cId="2785154140" sldId="287"/>
            <ac:spMk id="2" creationId="{AEA2FFB9-8C07-E0B3-C7C6-926FF514DBDE}"/>
          </ac:spMkLst>
        </pc:spChg>
        <pc:spChg chg="mod">
          <ac:chgData name="Gilma Arana Navas" userId="1ec2ffca8e5b1bdd" providerId="LiveId" clId="{7F87B557-37A4-4262-A7ED-8EE59B7DEDE2}" dt="2025-03-05T17:14:20.635" v="330" actId="27636"/>
          <ac:spMkLst>
            <pc:docMk/>
            <pc:sldMk cId="2785154140" sldId="287"/>
            <ac:spMk id="3" creationId="{E3BEB252-CA01-DE03-BABF-AF72C0CE852E}"/>
          </ac:spMkLst>
        </pc:spChg>
        <pc:spChg chg="del mod">
          <ac:chgData name="Gilma Arana Navas" userId="1ec2ffca8e5b1bdd" providerId="LiveId" clId="{7F87B557-37A4-4262-A7ED-8EE59B7DEDE2}" dt="2025-03-05T17:14:35.081" v="331"/>
          <ac:spMkLst>
            <pc:docMk/>
            <pc:sldMk cId="2785154140" sldId="287"/>
            <ac:spMk id="4" creationId="{095A9E1F-20CD-7636-BC27-3ACDFE848739}"/>
          </ac:spMkLst>
        </pc:spChg>
        <pc:picChg chg="add mod">
          <ac:chgData name="Gilma Arana Navas" userId="1ec2ffca8e5b1bdd" providerId="LiveId" clId="{7F87B557-37A4-4262-A7ED-8EE59B7DEDE2}" dt="2025-03-05T17:14:54.474" v="334" actId="1076"/>
          <ac:picMkLst>
            <pc:docMk/>
            <pc:sldMk cId="2785154140" sldId="287"/>
            <ac:picMk id="5" creationId="{F096AB0C-E69D-3E3F-1C83-F21E24F09127}"/>
          </ac:picMkLst>
        </pc:picChg>
        <pc:picChg chg="add mod">
          <ac:chgData name="Gilma Arana Navas" userId="1ec2ffca8e5b1bdd" providerId="LiveId" clId="{7F87B557-37A4-4262-A7ED-8EE59B7DEDE2}" dt="2025-03-05T17:15:24.885" v="336" actId="1076"/>
          <ac:picMkLst>
            <pc:docMk/>
            <pc:sldMk cId="2785154140" sldId="287"/>
            <ac:picMk id="6" creationId="{607E7B2B-ECCC-03CE-06F4-E25451DF5983}"/>
          </ac:picMkLst>
        </pc:picChg>
      </pc:sldChg>
      <pc:sldChg chg="addSp delSp modSp new mod modClrScheme chgLayout">
        <pc:chgData name="Gilma Arana Navas" userId="1ec2ffca8e5b1bdd" providerId="LiveId" clId="{7F87B557-37A4-4262-A7ED-8EE59B7DEDE2}" dt="2025-03-05T17:20:25.315" v="360" actId="1076"/>
        <pc:sldMkLst>
          <pc:docMk/>
          <pc:sldMk cId="130869130" sldId="288"/>
        </pc:sldMkLst>
        <pc:spChg chg="mod">
          <ac:chgData name="Gilma Arana Navas" userId="1ec2ffca8e5b1bdd" providerId="LiveId" clId="{7F87B557-37A4-4262-A7ED-8EE59B7DEDE2}" dt="2025-03-05T17:19:50.026" v="355" actId="26606"/>
          <ac:spMkLst>
            <pc:docMk/>
            <pc:sldMk cId="130869130" sldId="288"/>
            <ac:spMk id="2" creationId="{BBEC8D69-5328-C69B-4C74-AF23E7B1162A}"/>
          </ac:spMkLst>
        </pc:spChg>
        <pc:spChg chg="mod">
          <ac:chgData name="Gilma Arana Navas" userId="1ec2ffca8e5b1bdd" providerId="LiveId" clId="{7F87B557-37A4-4262-A7ED-8EE59B7DEDE2}" dt="2025-03-05T17:19:50.026" v="355" actId="26606"/>
          <ac:spMkLst>
            <pc:docMk/>
            <pc:sldMk cId="130869130" sldId="288"/>
            <ac:spMk id="3" creationId="{AC52AA7B-47B7-D08D-2233-BFC5B18504E2}"/>
          </ac:spMkLst>
        </pc:spChg>
        <pc:spChg chg="add del">
          <ac:chgData name="Gilma Arana Navas" userId="1ec2ffca8e5b1bdd" providerId="LiveId" clId="{7F87B557-37A4-4262-A7ED-8EE59B7DEDE2}" dt="2025-03-05T17:18:17.388" v="348" actId="22"/>
          <ac:spMkLst>
            <pc:docMk/>
            <pc:sldMk cId="130869130" sldId="288"/>
            <ac:spMk id="5" creationId="{DC936E68-D3EB-33BF-5DC7-871131822BAA}"/>
          </ac:spMkLst>
        </pc:spChg>
        <pc:picChg chg="add mod">
          <ac:chgData name="Gilma Arana Navas" userId="1ec2ffca8e5b1bdd" providerId="LiveId" clId="{7F87B557-37A4-4262-A7ED-8EE59B7DEDE2}" dt="2025-03-05T17:20:05.404" v="358" actId="14100"/>
          <ac:picMkLst>
            <pc:docMk/>
            <pc:sldMk cId="130869130" sldId="288"/>
            <ac:picMk id="6" creationId="{C1C33622-E1FD-F249-26B5-9DBA8F57994E}"/>
          </ac:picMkLst>
        </pc:picChg>
        <pc:picChg chg="add mod">
          <ac:chgData name="Gilma Arana Navas" userId="1ec2ffca8e5b1bdd" providerId="LiveId" clId="{7F87B557-37A4-4262-A7ED-8EE59B7DEDE2}" dt="2025-03-05T17:20:25.315" v="360" actId="1076"/>
          <ac:picMkLst>
            <pc:docMk/>
            <pc:sldMk cId="130869130" sldId="288"/>
            <ac:picMk id="7" creationId="{758654AB-DE94-33E0-2F84-C69695C1A116}"/>
          </ac:picMkLst>
        </pc:picChg>
      </pc:sldChg>
      <pc:sldChg chg="modSp new del mod">
        <pc:chgData name="Gilma Arana Navas" userId="1ec2ffca8e5b1bdd" providerId="LiveId" clId="{7F87B557-37A4-4262-A7ED-8EE59B7DEDE2}" dt="2025-03-05T17:17:46.113" v="345" actId="680"/>
        <pc:sldMkLst>
          <pc:docMk/>
          <pc:sldMk cId="269635494" sldId="288"/>
        </pc:sldMkLst>
        <pc:spChg chg="mod">
          <ac:chgData name="Gilma Arana Navas" userId="1ec2ffca8e5b1bdd" providerId="LiveId" clId="{7F87B557-37A4-4262-A7ED-8EE59B7DEDE2}" dt="2025-03-05T17:17:45.423" v="344"/>
          <ac:spMkLst>
            <pc:docMk/>
            <pc:sldMk cId="269635494" sldId="288"/>
            <ac:spMk id="2" creationId="{10861A30-E43E-28A7-328F-6AB7D21EFC94}"/>
          </ac:spMkLst>
        </pc:spChg>
        <pc:spChg chg="mod">
          <ac:chgData name="Gilma Arana Navas" userId="1ec2ffca8e5b1bdd" providerId="LiveId" clId="{7F87B557-37A4-4262-A7ED-8EE59B7DEDE2}" dt="2025-03-05T17:16:43.651" v="343"/>
          <ac:spMkLst>
            <pc:docMk/>
            <pc:sldMk cId="269635494" sldId="288"/>
            <ac:spMk id="3" creationId="{362FACF0-1924-1601-8120-EF27C8D9D628}"/>
          </ac:spMkLst>
        </pc:spChg>
        <pc:spChg chg="mod">
          <ac:chgData name="Gilma Arana Navas" userId="1ec2ffca8e5b1bdd" providerId="LiveId" clId="{7F87B557-37A4-4262-A7ED-8EE59B7DEDE2}" dt="2025-03-05T17:16:43.651" v="343"/>
          <ac:spMkLst>
            <pc:docMk/>
            <pc:sldMk cId="269635494" sldId="288"/>
            <ac:spMk id="4" creationId="{7E5CC584-5060-6970-6EC5-3DC301477BF4}"/>
          </ac:spMkLst>
        </pc:spChg>
      </pc:sldChg>
      <pc:sldChg chg="addSp modSp new mod">
        <pc:chgData name="Gilma Arana Navas" userId="1ec2ffca8e5b1bdd" providerId="LiveId" clId="{7F87B557-37A4-4262-A7ED-8EE59B7DEDE2}" dt="2025-03-05T17:21:39.129" v="367" actId="1076"/>
        <pc:sldMkLst>
          <pc:docMk/>
          <pc:sldMk cId="1347232675" sldId="289"/>
        </pc:sldMkLst>
        <pc:spChg chg="mod">
          <ac:chgData name="Gilma Arana Navas" userId="1ec2ffca8e5b1bdd" providerId="LiveId" clId="{7F87B557-37A4-4262-A7ED-8EE59B7DEDE2}" dt="2025-03-05T17:20:53.683" v="363" actId="27636"/>
          <ac:spMkLst>
            <pc:docMk/>
            <pc:sldMk cId="1347232675" sldId="289"/>
            <ac:spMk id="2" creationId="{DAF50A27-9BAB-6C69-5F6E-CC1C044B0EF8}"/>
          </ac:spMkLst>
        </pc:spChg>
        <pc:spChg chg="mod">
          <ac:chgData name="Gilma Arana Navas" userId="1ec2ffca8e5b1bdd" providerId="LiveId" clId="{7F87B557-37A4-4262-A7ED-8EE59B7DEDE2}" dt="2025-03-05T17:21:10.565" v="365" actId="27636"/>
          <ac:spMkLst>
            <pc:docMk/>
            <pc:sldMk cId="1347232675" sldId="289"/>
            <ac:spMk id="3" creationId="{0B88D11A-2160-2167-64C0-38822937D7D0}"/>
          </ac:spMkLst>
        </pc:spChg>
        <pc:picChg chg="add mod">
          <ac:chgData name="Gilma Arana Navas" userId="1ec2ffca8e5b1bdd" providerId="LiveId" clId="{7F87B557-37A4-4262-A7ED-8EE59B7DEDE2}" dt="2025-03-05T17:21:39.129" v="367" actId="1076"/>
          <ac:picMkLst>
            <pc:docMk/>
            <pc:sldMk cId="1347232675" sldId="289"/>
            <ac:picMk id="4" creationId="{DC9D6D66-F0AF-8579-1C3D-A5CC8FC298D1}"/>
          </ac:picMkLst>
        </pc:picChg>
      </pc:sldChg>
      <pc:sldChg chg="addSp modSp new mod">
        <pc:chgData name="Gilma Arana Navas" userId="1ec2ffca8e5b1bdd" providerId="LiveId" clId="{7F87B557-37A4-4262-A7ED-8EE59B7DEDE2}" dt="2025-03-05T17:24:05.763" v="378" actId="14100"/>
        <pc:sldMkLst>
          <pc:docMk/>
          <pc:sldMk cId="2374290239" sldId="290"/>
        </pc:sldMkLst>
        <pc:spChg chg="mod">
          <ac:chgData name="Gilma Arana Navas" userId="1ec2ffca8e5b1bdd" providerId="LiveId" clId="{7F87B557-37A4-4262-A7ED-8EE59B7DEDE2}" dt="2025-03-05T17:22:35.692" v="370" actId="27636"/>
          <ac:spMkLst>
            <pc:docMk/>
            <pc:sldMk cId="2374290239" sldId="290"/>
            <ac:spMk id="2" creationId="{1EC44A12-6615-D7CC-A2F6-E07E57C4A3EB}"/>
          </ac:spMkLst>
        </pc:spChg>
        <pc:spChg chg="mod">
          <ac:chgData name="Gilma Arana Navas" userId="1ec2ffca8e5b1bdd" providerId="LiveId" clId="{7F87B557-37A4-4262-A7ED-8EE59B7DEDE2}" dt="2025-03-05T17:23:08.202" v="372" actId="27636"/>
          <ac:spMkLst>
            <pc:docMk/>
            <pc:sldMk cId="2374290239" sldId="290"/>
            <ac:spMk id="3" creationId="{B063867D-89A4-80FB-A697-498CFE8A3BDE}"/>
          </ac:spMkLst>
        </pc:spChg>
        <pc:picChg chg="add mod">
          <ac:chgData name="Gilma Arana Navas" userId="1ec2ffca8e5b1bdd" providerId="LiveId" clId="{7F87B557-37A4-4262-A7ED-8EE59B7DEDE2}" dt="2025-03-05T17:24:05.763" v="378" actId="14100"/>
          <ac:picMkLst>
            <pc:docMk/>
            <pc:sldMk cId="2374290239" sldId="290"/>
            <ac:picMk id="4" creationId="{82BFE6D3-761E-4764-45A8-8FD0A2B1EAD2}"/>
          </ac:picMkLst>
        </pc:picChg>
        <pc:picChg chg="add mod">
          <ac:chgData name="Gilma Arana Navas" userId="1ec2ffca8e5b1bdd" providerId="LiveId" clId="{7F87B557-37A4-4262-A7ED-8EE59B7DEDE2}" dt="2025-03-05T17:23:57.896" v="377" actId="1076"/>
          <ac:picMkLst>
            <pc:docMk/>
            <pc:sldMk cId="2374290239" sldId="290"/>
            <ac:picMk id="5" creationId="{35C1A252-6351-F82E-9842-96D81A0AA70E}"/>
          </ac:picMkLst>
        </pc:picChg>
      </pc:sldChg>
      <pc:sldChg chg="addSp delSp modSp new mod">
        <pc:chgData name="Gilma Arana Navas" userId="1ec2ffca8e5b1bdd" providerId="LiveId" clId="{7F87B557-37A4-4262-A7ED-8EE59B7DEDE2}" dt="2025-03-05T17:27:00.972" v="391" actId="1076"/>
        <pc:sldMkLst>
          <pc:docMk/>
          <pc:sldMk cId="559406692" sldId="291"/>
        </pc:sldMkLst>
        <pc:spChg chg="mod">
          <ac:chgData name="Gilma Arana Navas" userId="1ec2ffca8e5b1bdd" providerId="LiveId" clId="{7F87B557-37A4-4262-A7ED-8EE59B7DEDE2}" dt="2025-03-05T17:24:49.748" v="381" actId="27636"/>
          <ac:spMkLst>
            <pc:docMk/>
            <pc:sldMk cId="559406692" sldId="291"/>
            <ac:spMk id="2" creationId="{3E2167C0-8C01-6EFC-C425-3A9E84BABECB}"/>
          </ac:spMkLst>
        </pc:spChg>
        <pc:spChg chg="mod">
          <ac:chgData name="Gilma Arana Navas" userId="1ec2ffca8e5b1bdd" providerId="LiveId" clId="{7F87B557-37A4-4262-A7ED-8EE59B7DEDE2}" dt="2025-03-05T17:26:08.610" v="384" actId="27636"/>
          <ac:spMkLst>
            <pc:docMk/>
            <pc:sldMk cId="559406692" sldId="291"/>
            <ac:spMk id="3" creationId="{88D23AD8-EAA7-F3A6-C63E-E390D683B061}"/>
          </ac:spMkLst>
        </pc:spChg>
        <pc:spChg chg="del mod">
          <ac:chgData name="Gilma Arana Navas" userId="1ec2ffca8e5b1bdd" providerId="LiveId" clId="{7F87B557-37A4-4262-A7ED-8EE59B7DEDE2}" dt="2025-03-05T17:26:21.388" v="385"/>
          <ac:spMkLst>
            <pc:docMk/>
            <pc:sldMk cId="559406692" sldId="291"/>
            <ac:spMk id="4" creationId="{E50948A6-0E1F-8F82-B6DE-BAB88A161F02}"/>
          </ac:spMkLst>
        </pc:spChg>
        <pc:picChg chg="add mod">
          <ac:chgData name="Gilma Arana Navas" userId="1ec2ffca8e5b1bdd" providerId="LiveId" clId="{7F87B557-37A4-4262-A7ED-8EE59B7DEDE2}" dt="2025-03-05T17:26:37.809" v="389" actId="1076"/>
          <ac:picMkLst>
            <pc:docMk/>
            <pc:sldMk cId="559406692" sldId="291"/>
            <ac:picMk id="5" creationId="{98B3B7F0-B49C-CE73-E9B5-38D43731B2E4}"/>
          </ac:picMkLst>
        </pc:picChg>
        <pc:picChg chg="add mod">
          <ac:chgData name="Gilma Arana Navas" userId="1ec2ffca8e5b1bdd" providerId="LiveId" clId="{7F87B557-37A4-4262-A7ED-8EE59B7DEDE2}" dt="2025-03-05T17:27:00.972" v="391" actId="1076"/>
          <ac:picMkLst>
            <pc:docMk/>
            <pc:sldMk cId="559406692" sldId="291"/>
            <ac:picMk id="6" creationId="{CAA06AFC-2EE9-E3D7-08D5-6CD18A37FDB4}"/>
          </ac:picMkLst>
        </pc:picChg>
      </pc:sldChg>
      <pc:sldChg chg="addSp modSp new mod">
        <pc:chgData name="Gilma Arana Navas" userId="1ec2ffca8e5b1bdd" providerId="LiveId" clId="{7F87B557-37A4-4262-A7ED-8EE59B7DEDE2}" dt="2025-03-05T17:29:10.877" v="400" actId="1076"/>
        <pc:sldMkLst>
          <pc:docMk/>
          <pc:sldMk cId="1917205928" sldId="292"/>
        </pc:sldMkLst>
        <pc:spChg chg="mod">
          <ac:chgData name="Gilma Arana Navas" userId="1ec2ffca8e5b1bdd" providerId="LiveId" clId="{7F87B557-37A4-4262-A7ED-8EE59B7DEDE2}" dt="2025-03-05T17:27:38.111" v="394" actId="27636"/>
          <ac:spMkLst>
            <pc:docMk/>
            <pc:sldMk cId="1917205928" sldId="292"/>
            <ac:spMk id="2" creationId="{58897AEC-6D5F-3147-9976-99C549009975}"/>
          </ac:spMkLst>
        </pc:spChg>
        <pc:spChg chg="mod">
          <ac:chgData name="Gilma Arana Navas" userId="1ec2ffca8e5b1bdd" providerId="LiveId" clId="{7F87B557-37A4-4262-A7ED-8EE59B7DEDE2}" dt="2025-03-05T17:28:06.845" v="396" actId="27636"/>
          <ac:spMkLst>
            <pc:docMk/>
            <pc:sldMk cId="1917205928" sldId="292"/>
            <ac:spMk id="3" creationId="{13BAC776-C1C8-D19F-95B5-E4D66ED744D7}"/>
          </ac:spMkLst>
        </pc:spChg>
        <pc:picChg chg="add mod">
          <ac:chgData name="Gilma Arana Navas" userId="1ec2ffca8e5b1bdd" providerId="LiveId" clId="{7F87B557-37A4-4262-A7ED-8EE59B7DEDE2}" dt="2025-03-05T17:28:43.479" v="398" actId="1076"/>
          <ac:picMkLst>
            <pc:docMk/>
            <pc:sldMk cId="1917205928" sldId="292"/>
            <ac:picMk id="4" creationId="{5C19A7EC-CC6A-A5F5-80A2-7A1B472E8001}"/>
          </ac:picMkLst>
        </pc:picChg>
        <pc:picChg chg="add mod">
          <ac:chgData name="Gilma Arana Navas" userId="1ec2ffca8e5b1bdd" providerId="LiveId" clId="{7F87B557-37A4-4262-A7ED-8EE59B7DEDE2}" dt="2025-03-05T17:29:10.877" v="400" actId="1076"/>
          <ac:picMkLst>
            <pc:docMk/>
            <pc:sldMk cId="1917205928" sldId="292"/>
            <ac:picMk id="5" creationId="{132A943E-E830-DDE7-DC02-2DFFCAD014B5}"/>
          </ac:picMkLst>
        </pc:picChg>
      </pc:sldChg>
      <pc:sldChg chg="addSp modSp new mod modClrScheme chgLayout">
        <pc:chgData name="Gilma Arana Navas" userId="1ec2ffca8e5b1bdd" providerId="LiveId" clId="{7F87B557-37A4-4262-A7ED-8EE59B7DEDE2}" dt="2025-03-05T17:31:47.406" v="410" actId="1076"/>
        <pc:sldMkLst>
          <pc:docMk/>
          <pc:sldMk cId="2855271289" sldId="293"/>
        </pc:sldMkLst>
        <pc:spChg chg="mod">
          <ac:chgData name="Gilma Arana Navas" userId="1ec2ffca8e5b1bdd" providerId="LiveId" clId="{7F87B557-37A4-4262-A7ED-8EE59B7DEDE2}" dt="2025-03-05T17:31:16.368" v="408" actId="26606"/>
          <ac:spMkLst>
            <pc:docMk/>
            <pc:sldMk cId="2855271289" sldId="293"/>
            <ac:spMk id="2" creationId="{E2D4CFEA-C2BC-C755-1791-D41EA32E5B47}"/>
          </ac:spMkLst>
        </pc:spChg>
        <pc:spChg chg="mod ord">
          <ac:chgData name="Gilma Arana Navas" userId="1ec2ffca8e5b1bdd" providerId="LiveId" clId="{7F87B557-37A4-4262-A7ED-8EE59B7DEDE2}" dt="2025-03-05T17:31:16.368" v="408" actId="26606"/>
          <ac:spMkLst>
            <pc:docMk/>
            <pc:sldMk cId="2855271289" sldId="293"/>
            <ac:spMk id="3" creationId="{9292B35E-8130-1D4C-C130-6A39E92B2A05}"/>
          </ac:spMkLst>
        </pc:spChg>
        <pc:picChg chg="add mod">
          <ac:chgData name="Gilma Arana Navas" userId="1ec2ffca8e5b1bdd" providerId="LiveId" clId="{7F87B557-37A4-4262-A7ED-8EE59B7DEDE2}" dt="2025-03-05T17:31:16.368" v="408" actId="26606"/>
          <ac:picMkLst>
            <pc:docMk/>
            <pc:sldMk cId="2855271289" sldId="293"/>
            <ac:picMk id="4" creationId="{4CA299D4-145F-964D-DE44-239FC8C1100F}"/>
          </ac:picMkLst>
        </pc:picChg>
        <pc:picChg chg="add mod">
          <ac:chgData name="Gilma Arana Navas" userId="1ec2ffca8e5b1bdd" providerId="LiveId" clId="{7F87B557-37A4-4262-A7ED-8EE59B7DEDE2}" dt="2025-03-05T17:31:47.406" v="410" actId="1076"/>
          <ac:picMkLst>
            <pc:docMk/>
            <pc:sldMk cId="2855271289" sldId="293"/>
            <ac:picMk id="5" creationId="{D0BE6A59-8B71-AC51-5A92-24F28E9A096E}"/>
          </ac:picMkLst>
        </pc:picChg>
      </pc:sldChg>
      <pc:sldChg chg="addSp modSp new mod">
        <pc:chgData name="Gilma Arana Navas" userId="1ec2ffca8e5b1bdd" providerId="LiveId" clId="{7F87B557-37A4-4262-A7ED-8EE59B7DEDE2}" dt="2025-03-05T17:32:23.781" v="413" actId="1076"/>
        <pc:sldMkLst>
          <pc:docMk/>
          <pc:sldMk cId="72586380" sldId="294"/>
        </pc:sldMkLst>
        <pc:picChg chg="add mod">
          <ac:chgData name="Gilma Arana Navas" userId="1ec2ffca8e5b1bdd" providerId="LiveId" clId="{7F87B557-37A4-4262-A7ED-8EE59B7DEDE2}" dt="2025-03-05T17:32:23.781" v="413" actId="1076"/>
          <ac:picMkLst>
            <pc:docMk/>
            <pc:sldMk cId="72586380" sldId="294"/>
            <ac:picMk id="2" creationId="{AC32DD1A-59A3-7F3D-5585-F0379004D9C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CD46B-0F3A-CDE1-6C08-034FE097E6E1}"/>
              </a:ext>
            </a:extLst>
          </p:cNvPr>
          <p:cNvSpPr>
            <a:spLocks noGrp="1"/>
          </p:cNvSpPr>
          <p:nvPr>
            <p:ph type="ctrTitle"/>
          </p:nvPr>
        </p:nvSpPr>
        <p:spPr>
          <a:xfrm>
            <a:off x="5910729" y="1822824"/>
            <a:ext cx="5815106" cy="2422246"/>
          </a:xfrm>
        </p:spPr>
        <p:txBody>
          <a:bodyPr anchor="b">
            <a:noAutofit/>
          </a:bodyPr>
          <a:lstStyle>
            <a:lvl1pPr algn="ctr">
              <a:defRPr sz="5400">
                <a:solidFill>
                  <a:schemeClr val="bg2">
                    <a:lumMod val="50000"/>
                  </a:schemeClr>
                </a:solidFill>
              </a:defRPr>
            </a:lvl1pPr>
          </a:lstStyle>
          <a:p>
            <a:r>
              <a:rPr lang="en-US"/>
              <a:t>Click to edit Master title style</a:t>
            </a:r>
            <a:endParaRPr lang="es-GT" dirty="0"/>
          </a:p>
        </p:txBody>
      </p:sp>
      <p:sp>
        <p:nvSpPr>
          <p:cNvPr id="3" name="Subtítulo 2">
            <a:extLst>
              <a:ext uri="{FF2B5EF4-FFF2-40B4-BE49-F238E27FC236}">
                <a16:creationId xmlns:a16="http://schemas.microsoft.com/office/drawing/2014/main" id="{D5EA69F8-1370-C703-224F-EE070B8FA21E}"/>
              </a:ext>
            </a:extLst>
          </p:cNvPr>
          <p:cNvSpPr>
            <a:spLocks noGrp="1"/>
          </p:cNvSpPr>
          <p:nvPr>
            <p:ph type="subTitle" idx="1"/>
          </p:nvPr>
        </p:nvSpPr>
        <p:spPr>
          <a:xfrm>
            <a:off x="5910729" y="4392705"/>
            <a:ext cx="5815106" cy="97267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GT" dirty="0"/>
          </a:p>
        </p:txBody>
      </p:sp>
    </p:spTree>
    <p:extLst>
      <p:ext uri="{BB962C8B-B14F-4D97-AF65-F5344CB8AC3E}">
        <p14:creationId xmlns:p14="http://schemas.microsoft.com/office/powerpoint/2010/main" val="50745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9E8F5C-092E-BF51-0B0C-000B78AE153D}"/>
              </a:ext>
            </a:extLst>
          </p:cNvPr>
          <p:cNvSpPr>
            <a:spLocks noGrp="1"/>
          </p:cNvSpPr>
          <p:nvPr>
            <p:ph type="title"/>
          </p:nvPr>
        </p:nvSpPr>
        <p:spPr>
          <a:xfrm>
            <a:off x="838200" y="1309411"/>
            <a:ext cx="10515600" cy="1200708"/>
          </a:xfrm>
        </p:spPr>
        <p:txBody>
          <a:bodyPr/>
          <a:lstStyle>
            <a:lvl1pPr>
              <a:defRPr>
                <a:solidFill>
                  <a:schemeClr val="tx1">
                    <a:lumMod val="65000"/>
                    <a:lumOff val="35000"/>
                  </a:schemeClr>
                </a:solidFill>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BBF32C31-C1B3-7CE3-6981-DBBD6A168156}"/>
              </a:ext>
            </a:extLst>
          </p:cNvPr>
          <p:cNvSpPr>
            <a:spLocks noGrp="1"/>
          </p:cNvSpPr>
          <p:nvPr>
            <p:ph idx="1"/>
          </p:nvPr>
        </p:nvSpPr>
        <p:spPr>
          <a:xfrm>
            <a:off x="838200" y="2743200"/>
            <a:ext cx="10515600" cy="307190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Tree>
    <p:extLst>
      <p:ext uri="{BB962C8B-B14F-4D97-AF65-F5344CB8AC3E}">
        <p14:creationId xmlns:p14="http://schemas.microsoft.com/office/powerpoint/2010/main" val="95656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0643B4-BD97-A014-AEC2-7147DB9B9058}"/>
              </a:ext>
            </a:extLst>
          </p:cNvPr>
          <p:cNvSpPr>
            <a:spLocks noGrp="1"/>
          </p:cNvSpPr>
          <p:nvPr>
            <p:ph type="title"/>
          </p:nvPr>
        </p:nvSpPr>
        <p:spPr>
          <a:xfrm>
            <a:off x="838200" y="1293905"/>
            <a:ext cx="10515600" cy="1146829"/>
          </a:xfrm>
        </p:spPr>
        <p:txBody>
          <a:bodyPr/>
          <a:lstStyle>
            <a:lvl1pPr>
              <a:defRPr>
                <a:solidFill>
                  <a:schemeClr val="tx1">
                    <a:lumMod val="65000"/>
                    <a:lumOff val="35000"/>
                  </a:schemeClr>
                </a:solidFill>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F356C9CA-55AC-83CF-BF9D-D839B3D3BCBE}"/>
              </a:ext>
            </a:extLst>
          </p:cNvPr>
          <p:cNvSpPr>
            <a:spLocks noGrp="1"/>
          </p:cNvSpPr>
          <p:nvPr>
            <p:ph sz="half" idx="1"/>
          </p:nvPr>
        </p:nvSpPr>
        <p:spPr>
          <a:xfrm>
            <a:off x="838200" y="2665506"/>
            <a:ext cx="5181600" cy="311971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a:extLst>
              <a:ext uri="{FF2B5EF4-FFF2-40B4-BE49-F238E27FC236}">
                <a16:creationId xmlns:a16="http://schemas.microsoft.com/office/drawing/2014/main" id="{8E70250F-AF9C-57A0-6DBE-9DBB49467552}"/>
              </a:ext>
            </a:extLst>
          </p:cNvPr>
          <p:cNvSpPr>
            <a:spLocks noGrp="1"/>
          </p:cNvSpPr>
          <p:nvPr>
            <p:ph sz="half" idx="2"/>
          </p:nvPr>
        </p:nvSpPr>
        <p:spPr>
          <a:xfrm>
            <a:off x="6172200" y="2665506"/>
            <a:ext cx="5181600" cy="311971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Tree>
    <p:extLst>
      <p:ext uri="{BB962C8B-B14F-4D97-AF65-F5344CB8AC3E}">
        <p14:creationId xmlns:p14="http://schemas.microsoft.com/office/powerpoint/2010/main" val="1355784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4C65BE-4616-7EBA-A27A-0A5BBD0BEE94}"/>
              </a:ext>
            </a:extLst>
          </p:cNvPr>
          <p:cNvSpPr>
            <a:spLocks noGrp="1"/>
          </p:cNvSpPr>
          <p:nvPr>
            <p:ph type="title"/>
          </p:nvPr>
        </p:nvSpPr>
        <p:spPr>
          <a:xfrm>
            <a:off x="839788" y="1258046"/>
            <a:ext cx="10515600" cy="659748"/>
          </a:xfrm>
        </p:spPr>
        <p:txBody>
          <a:bodyPr/>
          <a:lstStyle>
            <a:lvl1pPr>
              <a:defRPr sz="3800">
                <a:solidFill>
                  <a:schemeClr val="tx1">
                    <a:lumMod val="65000"/>
                    <a:lumOff val="35000"/>
                  </a:schemeClr>
                </a:solidFill>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0E3D4F5E-05F9-E725-86B9-35AE651E4588}"/>
              </a:ext>
            </a:extLst>
          </p:cNvPr>
          <p:cNvSpPr>
            <a:spLocks noGrp="1"/>
          </p:cNvSpPr>
          <p:nvPr>
            <p:ph type="body" idx="1"/>
          </p:nvPr>
        </p:nvSpPr>
        <p:spPr>
          <a:xfrm>
            <a:off x="839788" y="2073040"/>
            <a:ext cx="5157787" cy="694205"/>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4654FBEB-AA12-DC7A-FD66-88255EF91696}"/>
              </a:ext>
            </a:extLst>
          </p:cNvPr>
          <p:cNvSpPr>
            <a:spLocks noGrp="1"/>
          </p:cNvSpPr>
          <p:nvPr>
            <p:ph sz="half" idx="2"/>
          </p:nvPr>
        </p:nvSpPr>
        <p:spPr>
          <a:xfrm>
            <a:off x="839788" y="2838824"/>
            <a:ext cx="5157787" cy="298823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a:extLst>
              <a:ext uri="{FF2B5EF4-FFF2-40B4-BE49-F238E27FC236}">
                <a16:creationId xmlns:a16="http://schemas.microsoft.com/office/drawing/2014/main" id="{3B44BB03-7A31-0F0D-E21D-D2C38CFFB467}"/>
              </a:ext>
            </a:extLst>
          </p:cNvPr>
          <p:cNvSpPr>
            <a:spLocks noGrp="1"/>
          </p:cNvSpPr>
          <p:nvPr>
            <p:ph type="body" sz="quarter" idx="3"/>
          </p:nvPr>
        </p:nvSpPr>
        <p:spPr>
          <a:xfrm>
            <a:off x="6172200" y="2073040"/>
            <a:ext cx="5183188" cy="694205"/>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DEBEA165-E4AA-0995-3389-685404618432}"/>
              </a:ext>
            </a:extLst>
          </p:cNvPr>
          <p:cNvSpPr>
            <a:spLocks noGrp="1"/>
          </p:cNvSpPr>
          <p:nvPr>
            <p:ph sz="quarter" idx="4"/>
          </p:nvPr>
        </p:nvSpPr>
        <p:spPr>
          <a:xfrm>
            <a:off x="6172200" y="2838824"/>
            <a:ext cx="5183188" cy="298823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Tree>
    <p:extLst>
      <p:ext uri="{BB962C8B-B14F-4D97-AF65-F5344CB8AC3E}">
        <p14:creationId xmlns:p14="http://schemas.microsoft.com/office/powerpoint/2010/main" val="1997198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1DA56-7BFA-980F-C2EC-21A568092E7F}"/>
              </a:ext>
            </a:extLst>
          </p:cNvPr>
          <p:cNvSpPr>
            <a:spLocks noGrp="1"/>
          </p:cNvSpPr>
          <p:nvPr>
            <p:ph type="title"/>
          </p:nvPr>
        </p:nvSpPr>
        <p:spPr>
          <a:xfrm>
            <a:off x="838200" y="1309408"/>
            <a:ext cx="10515600" cy="1325563"/>
          </a:xfrm>
        </p:spPr>
        <p:txBody>
          <a:bodyPr/>
          <a:lstStyle>
            <a:lvl1pPr>
              <a:defRPr>
                <a:solidFill>
                  <a:schemeClr val="tx1">
                    <a:lumMod val="65000"/>
                    <a:lumOff val="35000"/>
                  </a:schemeClr>
                </a:solidFill>
              </a:defRPr>
            </a:lvl1pPr>
          </a:lstStyle>
          <a:p>
            <a:r>
              <a:rPr lang="es-ES" dirty="0"/>
              <a:t>Haga clic para modificar el estilo de título del patrón</a:t>
            </a:r>
            <a:endParaRPr lang="es-GT" dirty="0"/>
          </a:p>
        </p:txBody>
      </p:sp>
      <p:sp>
        <p:nvSpPr>
          <p:cNvPr id="3" name="Marcador de fecha 2">
            <a:extLst>
              <a:ext uri="{FF2B5EF4-FFF2-40B4-BE49-F238E27FC236}">
                <a16:creationId xmlns:a16="http://schemas.microsoft.com/office/drawing/2014/main" id="{3A022438-B67A-A6D1-9CA5-2647E86BEC56}"/>
              </a:ext>
            </a:extLst>
          </p:cNvPr>
          <p:cNvSpPr>
            <a:spLocks noGrp="1"/>
          </p:cNvSpPr>
          <p:nvPr>
            <p:ph type="dt" sz="half" idx="10"/>
          </p:nvPr>
        </p:nvSpPr>
        <p:spPr/>
        <p:txBody>
          <a:bodyPr/>
          <a:lstStyle/>
          <a:p>
            <a:fld id="{A707A0D7-D810-4C46-B609-CB364B7BB03F}" type="datetimeFigureOut">
              <a:rPr lang="es-GT" smtClean="0"/>
              <a:t>25/02/2025</a:t>
            </a:fld>
            <a:endParaRPr lang="es-GT"/>
          </a:p>
        </p:txBody>
      </p:sp>
      <p:sp>
        <p:nvSpPr>
          <p:cNvPr id="4" name="Marcador de pie de página 3">
            <a:extLst>
              <a:ext uri="{FF2B5EF4-FFF2-40B4-BE49-F238E27FC236}">
                <a16:creationId xmlns:a16="http://schemas.microsoft.com/office/drawing/2014/main" id="{B6F1E66D-3305-2C22-8939-5AD9B474E3E4}"/>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1CA5CFF9-8043-2061-5B9D-5BF37B95844A}"/>
              </a:ext>
            </a:extLst>
          </p:cNvPr>
          <p:cNvSpPr>
            <a:spLocks noGrp="1"/>
          </p:cNvSpPr>
          <p:nvPr>
            <p:ph type="sldNum" sz="quarter" idx="12"/>
          </p:nvPr>
        </p:nvSpPr>
        <p:spPr/>
        <p:txBody>
          <a:bodyPr/>
          <a:lstStyle/>
          <a:p>
            <a:fld id="{296678E5-7812-4FBB-9158-B2DE8BC2DC81}" type="slidenum">
              <a:rPr lang="es-GT" smtClean="0"/>
              <a:t>‹#›</a:t>
            </a:fld>
            <a:endParaRPr lang="es-GT"/>
          </a:p>
        </p:txBody>
      </p:sp>
    </p:spTree>
    <p:extLst>
      <p:ext uri="{BB962C8B-B14F-4D97-AF65-F5344CB8AC3E}">
        <p14:creationId xmlns:p14="http://schemas.microsoft.com/office/powerpoint/2010/main" val="3636152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668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3E1937-0402-2761-A8CB-F13DD8AA931D}"/>
              </a:ext>
            </a:extLst>
          </p:cNvPr>
          <p:cNvSpPr>
            <a:spLocks noGrp="1"/>
          </p:cNvSpPr>
          <p:nvPr>
            <p:ph type="title"/>
          </p:nvPr>
        </p:nvSpPr>
        <p:spPr>
          <a:xfrm>
            <a:off x="839788" y="1302870"/>
            <a:ext cx="3932237" cy="920376"/>
          </a:xfrm>
        </p:spPr>
        <p:txBody>
          <a:bodyPr anchor="b">
            <a:normAutofit/>
          </a:bodyPr>
          <a:lstStyle>
            <a:lvl1pPr>
              <a:defRPr sz="2700">
                <a:solidFill>
                  <a:schemeClr val="tx1">
                    <a:lumMod val="65000"/>
                    <a:lumOff val="35000"/>
                  </a:schemeClr>
                </a:solidFill>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DD5F8B68-4984-D713-5AB2-C1EB0C32F960}"/>
              </a:ext>
            </a:extLst>
          </p:cNvPr>
          <p:cNvSpPr>
            <a:spLocks noGrp="1"/>
          </p:cNvSpPr>
          <p:nvPr>
            <p:ph idx="1"/>
          </p:nvPr>
        </p:nvSpPr>
        <p:spPr>
          <a:xfrm>
            <a:off x="5183188" y="1302870"/>
            <a:ext cx="6172200" cy="4410635"/>
          </a:xfrm>
        </p:spPr>
        <p:txBody>
          <a:bodyPr/>
          <a:lstStyle>
            <a:lvl1pPr>
              <a:defRPr sz="3200">
                <a:solidFill>
                  <a:schemeClr val="tx1">
                    <a:lumMod val="65000"/>
                    <a:lumOff val="35000"/>
                  </a:schemeClr>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a16="http://schemas.microsoft.com/office/drawing/2014/main" id="{47BB0179-CB4E-8B30-760A-2F89C5909D7E}"/>
              </a:ext>
            </a:extLst>
          </p:cNvPr>
          <p:cNvSpPr>
            <a:spLocks noGrp="1"/>
          </p:cNvSpPr>
          <p:nvPr>
            <p:ph type="body" sz="half" idx="2"/>
          </p:nvPr>
        </p:nvSpPr>
        <p:spPr>
          <a:xfrm>
            <a:off x="839788" y="2304104"/>
            <a:ext cx="3932237" cy="3449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370957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8D3CC0-2DC6-BB11-E4D4-6D76D8C1A288}"/>
              </a:ext>
            </a:extLst>
          </p:cNvPr>
          <p:cNvSpPr>
            <a:spLocks noGrp="1"/>
          </p:cNvSpPr>
          <p:nvPr>
            <p:ph type="title"/>
          </p:nvPr>
        </p:nvSpPr>
        <p:spPr>
          <a:xfrm>
            <a:off x="839788" y="1302871"/>
            <a:ext cx="3932237" cy="1298387"/>
          </a:xfrm>
        </p:spPr>
        <p:txBody>
          <a:bodyPr anchor="b">
            <a:normAutofit/>
          </a:bodyPr>
          <a:lstStyle>
            <a:lvl1pPr>
              <a:defRPr sz="3000">
                <a:solidFill>
                  <a:schemeClr val="tx1">
                    <a:lumMod val="65000"/>
                    <a:lumOff val="35000"/>
                  </a:schemeClr>
                </a:solidFill>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a16="http://schemas.microsoft.com/office/drawing/2014/main" id="{B11B85BD-17B4-DE5F-BDD9-00B5651B3FD1}"/>
              </a:ext>
            </a:extLst>
          </p:cNvPr>
          <p:cNvSpPr>
            <a:spLocks noGrp="1"/>
          </p:cNvSpPr>
          <p:nvPr>
            <p:ph type="pic" idx="1"/>
          </p:nvPr>
        </p:nvSpPr>
        <p:spPr>
          <a:xfrm>
            <a:off x="5183188" y="1302872"/>
            <a:ext cx="6172200" cy="44651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3C5912BD-ED6D-4DB7-3E04-8F6F38C183CF}"/>
              </a:ext>
            </a:extLst>
          </p:cNvPr>
          <p:cNvSpPr>
            <a:spLocks noGrp="1"/>
          </p:cNvSpPr>
          <p:nvPr>
            <p:ph type="body" sz="half" idx="2"/>
          </p:nvPr>
        </p:nvSpPr>
        <p:spPr>
          <a:xfrm>
            <a:off x="839788" y="2737224"/>
            <a:ext cx="3932237" cy="30539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B9017208-5920-9246-1B08-CB167D5D0FBE}"/>
              </a:ext>
            </a:extLst>
          </p:cNvPr>
          <p:cNvSpPr>
            <a:spLocks noGrp="1"/>
          </p:cNvSpPr>
          <p:nvPr>
            <p:ph type="dt" sz="half" idx="10"/>
          </p:nvPr>
        </p:nvSpPr>
        <p:spPr/>
        <p:txBody>
          <a:bodyPr/>
          <a:lstStyle/>
          <a:p>
            <a:fld id="{A707A0D7-D810-4C46-B609-CB364B7BB03F}" type="datetimeFigureOut">
              <a:rPr lang="es-GT" smtClean="0"/>
              <a:t>25/02/2025</a:t>
            </a:fld>
            <a:endParaRPr lang="es-GT"/>
          </a:p>
        </p:txBody>
      </p:sp>
      <p:sp>
        <p:nvSpPr>
          <p:cNvPr id="6" name="Marcador de pie de página 5">
            <a:extLst>
              <a:ext uri="{FF2B5EF4-FFF2-40B4-BE49-F238E27FC236}">
                <a16:creationId xmlns:a16="http://schemas.microsoft.com/office/drawing/2014/main" id="{8C9CEFD2-16BA-81CA-709E-55D42C0F15C3}"/>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22DB84FC-9D80-D786-A671-FB22D2B38DD0}"/>
              </a:ext>
            </a:extLst>
          </p:cNvPr>
          <p:cNvSpPr>
            <a:spLocks noGrp="1"/>
          </p:cNvSpPr>
          <p:nvPr>
            <p:ph type="sldNum" sz="quarter" idx="12"/>
          </p:nvPr>
        </p:nvSpPr>
        <p:spPr/>
        <p:txBody>
          <a:bodyPr/>
          <a:lstStyle/>
          <a:p>
            <a:fld id="{296678E5-7812-4FBB-9158-B2DE8BC2DC81}" type="slidenum">
              <a:rPr lang="es-GT" smtClean="0"/>
              <a:t>‹#›</a:t>
            </a:fld>
            <a:endParaRPr lang="es-GT"/>
          </a:p>
        </p:txBody>
      </p:sp>
    </p:spTree>
    <p:extLst>
      <p:ext uri="{BB962C8B-B14F-4D97-AF65-F5344CB8AC3E}">
        <p14:creationId xmlns:p14="http://schemas.microsoft.com/office/powerpoint/2010/main" val="231491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F8EAE6-585A-CAA4-2AA1-9B30E2FC3183}"/>
              </a:ext>
            </a:extLst>
          </p:cNvPr>
          <p:cNvSpPr>
            <a:spLocks noGrp="1"/>
          </p:cNvSpPr>
          <p:nvPr>
            <p:ph type="ctrTitle"/>
          </p:nvPr>
        </p:nvSpPr>
        <p:spPr>
          <a:xfrm>
            <a:off x="3657600" y="2093261"/>
            <a:ext cx="8175812" cy="2239680"/>
          </a:xfrm>
        </p:spPr>
        <p:txBody>
          <a:bodyPr anchor="b">
            <a:normAutofit/>
          </a:bodyPr>
          <a:lstStyle>
            <a:lvl1pPr algn="ctr">
              <a:defRPr sz="5000">
                <a:solidFill>
                  <a:schemeClr val="bg1">
                    <a:lumMod val="85000"/>
                  </a:schemeClr>
                </a:solidFill>
              </a:defRPr>
            </a:lvl1pPr>
          </a:lstStyle>
          <a:p>
            <a:r>
              <a:rPr lang="es-ES" dirty="0"/>
              <a:t>Haga clic para modificar el estilo de título del patrón</a:t>
            </a:r>
            <a:endParaRPr lang="es-GT" dirty="0"/>
          </a:p>
        </p:txBody>
      </p:sp>
      <p:sp>
        <p:nvSpPr>
          <p:cNvPr id="3" name="Subtítulo 2">
            <a:extLst>
              <a:ext uri="{FF2B5EF4-FFF2-40B4-BE49-F238E27FC236}">
                <a16:creationId xmlns:a16="http://schemas.microsoft.com/office/drawing/2014/main" id="{60A47F53-9D9E-FD88-7A00-A694803FC544}"/>
              </a:ext>
            </a:extLst>
          </p:cNvPr>
          <p:cNvSpPr>
            <a:spLocks noGrp="1"/>
          </p:cNvSpPr>
          <p:nvPr>
            <p:ph type="subTitle" idx="1"/>
          </p:nvPr>
        </p:nvSpPr>
        <p:spPr>
          <a:xfrm>
            <a:off x="3657600" y="4607858"/>
            <a:ext cx="8175812" cy="1145989"/>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Tree>
    <p:extLst>
      <p:ext uri="{BB962C8B-B14F-4D97-AF65-F5344CB8AC3E}">
        <p14:creationId xmlns:p14="http://schemas.microsoft.com/office/powerpoint/2010/main" val="381160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9E8F5C-092E-BF51-0B0C-000B78AE153D}"/>
              </a:ext>
            </a:extLst>
          </p:cNvPr>
          <p:cNvSpPr>
            <a:spLocks noGrp="1"/>
          </p:cNvSpPr>
          <p:nvPr>
            <p:ph type="title"/>
          </p:nvPr>
        </p:nvSpPr>
        <p:spPr>
          <a:xfrm>
            <a:off x="838200" y="1309411"/>
            <a:ext cx="10515600" cy="1200708"/>
          </a:xfrm>
        </p:spPr>
        <p:txBody>
          <a:bodyPr/>
          <a:lstStyle>
            <a:lvl1pPr>
              <a:defRPr>
                <a:solidFill>
                  <a:schemeClr val="tx1">
                    <a:lumMod val="65000"/>
                    <a:lumOff val="35000"/>
                  </a:schemeClr>
                </a:solidFill>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BBF32C31-C1B3-7CE3-6981-DBBD6A168156}"/>
              </a:ext>
            </a:extLst>
          </p:cNvPr>
          <p:cNvSpPr>
            <a:spLocks noGrp="1"/>
          </p:cNvSpPr>
          <p:nvPr>
            <p:ph idx="1"/>
          </p:nvPr>
        </p:nvSpPr>
        <p:spPr>
          <a:xfrm>
            <a:off x="838200" y="2743200"/>
            <a:ext cx="10515600" cy="307190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Tree>
    <p:extLst>
      <p:ext uri="{BB962C8B-B14F-4D97-AF65-F5344CB8AC3E}">
        <p14:creationId xmlns:p14="http://schemas.microsoft.com/office/powerpoint/2010/main" val="276300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0643B4-BD97-A014-AEC2-7147DB9B9058}"/>
              </a:ext>
            </a:extLst>
          </p:cNvPr>
          <p:cNvSpPr>
            <a:spLocks noGrp="1"/>
          </p:cNvSpPr>
          <p:nvPr>
            <p:ph type="title"/>
          </p:nvPr>
        </p:nvSpPr>
        <p:spPr>
          <a:xfrm>
            <a:off x="838200" y="1293905"/>
            <a:ext cx="10515600" cy="1146829"/>
          </a:xfrm>
        </p:spPr>
        <p:txBody>
          <a:bodyPr/>
          <a:lstStyle>
            <a:lvl1pPr>
              <a:defRPr>
                <a:solidFill>
                  <a:schemeClr val="tx1">
                    <a:lumMod val="65000"/>
                    <a:lumOff val="35000"/>
                  </a:schemeClr>
                </a:solidFill>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F356C9CA-55AC-83CF-BF9D-D839B3D3BCBE}"/>
              </a:ext>
            </a:extLst>
          </p:cNvPr>
          <p:cNvSpPr>
            <a:spLocks noGrp="1"/>
          </p:cNvSpPr>
          <p:nvPr>
            <p:ph sz="half" idx="1"/>
          </p:nvPr>
        </p:nvSpPr>
        <p:spPr>
          <a:xfrm>
            <a:off x="838200" y="2665506"/>
            <a:ext cx="5181600" cy="311971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a:extLst>
              <a:ext uri="{FF2B5EF4-FFF2-40B4-BE49-F238E27FC236}">
                <a16:creationId xmlns:a16="http://schemas.microsoft.com/office/drawing/2014/main" id="{8E70250F-AF9C-57A0-6DBE-9DBB49467552}"/>
              </a:ext>
            </a:extLst>
          </p:cNvPr>
          <p:cNvSpPr>
            <a:spLocks noGrp="1"/>
          </p:cNvSpPr>
          <p:nvPr>
            <p:ph sz="half" idx="2"/>
          </p:nvPr>
        </p:nvSpPr>
        <p:spPr>
          <a:xfrm>
            <a:off x="6172200" y="2665506"/>
            <a:ext cx="5181600" cy="311971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Tree>
    <p:extLst>
      <p:ext uri="{BB962C8B-B14F-4D97-AF65-F5344CB8AC3E}">
        <p14:creationId xmlns:p14="http://schemas.microsoft.com/office/powerpoint/2010/main" val="201820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4C65BE-4616-7EBA-A27A-0A5BBD0BEE94}"/>
              </a:ext>
            </a:extLst>
          </p:cNvPr>
          <p:cNvSpPr>
            <a:spLocks noGrp="1"/>
          </p:cNvSpPr>
          <p:nvPr>
            <p:ph type="title"/>
          </p:nvPr>
        </p:nvSpPr>
        <p:spPr>
          <a:xfrm>
            <a:off x="839788" y="1258046"/>
            <a:ext cx="10515600" cy="659748"/>
          </a:xfrm>
        </p:spPr>
        <p:txBody>
          <a:bodyPr/>
          <a:lstStyle>
            <a:lvl1pPr>
              <a:defRPr sz="3800">
                <a:solidFill>
                  <a:schemeClr val="tx1">
                    <a:lumMod val="65000"/>
                    <a:lumOff val="35000"/>
                  </a:schemeClr>
                </a:solidFill>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0E3D4F5E-05F9-E725-86B9-35AE651E4588}"/>
              </a:ext>
            </a:extLst>
          </p:cNvPr>
          <p:cNvSpPr>
            <a:spLocks noGrp="1"/>
          </p:cNvSpPr>
          <p:nvPr>
            <p:ph type="body" idx="1"/>
          </p:nvPr>
        </p:nvSpPr>
        <p:spPr>
          <a:xfrm>
            <a:off x="839788" y="2073040"/>
            <a:ext cx="5157787" cy="694205"/>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4654FBEB-AA12-DC7A-FD66-88255EF91696}"/>
              </a:ext>
            </a:extLst>
          </p:cNvPr>
          <p:cNvSpPr>
            <a:spLocks noGrp="1"/>
          </p:cNvSpPr>
          <p:nvPr>
            <p:ph sz="half" idx="2"/>
          </p:nvPr>
        </p:nvSpPr>
        <p:spPr>
          <a:xfrm>
            <a:off x="839788" y="2838824"/>
            <a:ext cx="5157787" cy="298823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a:extLst>
              <a:ext uri="{FF2B5EF4-FFF2-40B4-BE49-F238E27FC236}">
                <a16:creationId xmlns:a16="http://schemas.microsoft.com/office/drawing/2014/main" id="{3B44BB03-7A31-0F0D-E21D-D2C38CFFB467}"/>
              </a:ext>
            </a:extLst>
          </p:cNvPr>
          <p:cNvSpPr>
            <a:spLocks noGrp="1"/>
          </p:cNvSpPr>
          <p:nvPr>
            <p:ph type="body" sz="quarter" idx="3"/>
          </p:nvPr>
        </p:nvSpPr>
        <p:spPr>
          <a:xfrm>
            <a:off x="6172200" y="2073040"/>
            <a:ext cx="5183188" cy="694205"/>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DEBEA165-E4AA-0995-3389-685404618432}"/>
              </a:ext>
            </a:extLst>
          </p:cNvPr>
          <p:cNvSpPr>
            <a:spLocks noGrp="1"/>
          </p:cNvSpPr>
          <p:nvPr>
            <p:ph sz="quarter" idx="4"/>
          </p:nvPr>
        </p:nvSpPr>
        <p:spPr>
          <a:xfrm>
            <a:off x="6172200" y="2838824"/>
            <a:ext cx="5183188" cy="298823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Tree>
    <p:extLst>
      <p:ext uri="{BB962C8B-B14F-4D97-AF65-F5344CB8AC3E}">
        <p14:creationId xmlns:p14="http://schemas.microsoft.com/office/powerpoint/2010/main" val="347466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1DA56-7BFA-980F-C2EC-21A568092E7F}"/>
              </a:ext>
            </a:extLst>
          </p:cNvPr>
          <p:cNvSpPr>
            <a:spLocks noGrp="1"/>
          </p:cNvSpPr>
          <p:nvPr>
            <p:ph type="title"/>
          </p:nvPr>
        </p:nvSpPr>
        <p:spPr>
          <a:xfrm>
            <a:off x="838200" y="1309408"/>
            <a:ext cx="10515600" cy="1325563"/>
          </a:xfrm>
        </p:spPr>
        <p:txBody>
          <a:bodyPr/>
          <a:lstStyle>
            <a:lvl1pPr>
              <a:defRPr>
                <a:solidFill>
                  <a:schemeClr val="tx1">
                    <a:lumMod val="65000"/>
                    <a:lumOff val="35000"/>
                  </a:schemeClr>
                </a:solidFill>
              </a:defRPr>
            </a:lvl1pPr>
          </a:lstStyle>
          <a:p>
            <a:r>
              <a:rPr lang="es-ES" dirty="0"/>
              <a:t>Haga clic para modificar el estilo de título del patrón</a:t>
            </a:r>
            <a:endParaRPr lang="es-GT" dirty="0"/>
          </a:p>
        </p:txBody>
      </p:sp>
      <p:sp>
        <p:nvSpPr>
          <p:cNvPr id="3" name="Marcador de fecha 2">
            <a:extLst>
              <a:ext uri="{FF2B5EF4-FFF2-40B4-BE49-F238E27FC236}">
                <a16:creationId xmlns:a16="http://schemas.microsoft.com/office/drawing/2014/main" id="{3A022438-B67A-A6D1-9CA5-2647E86BEC56}"/>
              </a:ext>
            </a:extLst>
          </p:cNvPr>
          <p:cNvSpPr>
            <a:spLocks noGrp="1"/>
          </p:cNvSpPr>
          <p:nvPr>
            <p:ph type="dt" sz="half" idx="10"/>
          </p:nvPr>
        </p:nvSpPr>
        <p:spPr/>
        <p:txBody>
          <a:bodyPr/>
          <a:lstStyle/>
          <a:p>
            <a:fld id="{A707A0D7-D810-4C46-B609-CB364B7BB03F}" type="datetimeFigureOut">
              <a:rPr lang="es-GT" smtClean="0"/>
              <a:t>25/02/2025</a:t>
            </a:fld>
            <a:endParaRPr lang="es-GT"/>
          </a:p>
        </p:txBody>
      </p:sp>
      <p:sp>
        <p:nvSpPr>
          <p:cNvPr id="4" name="Marcador de pie de página 3">
            <a:extLst>
              <a:ext uri="{FF2B5EF4-FFF2-40B4-BE49-F238E27FC236}">
                <a16:creationId xmlns:a16="http://schemas.microsoft.com/office/drawing/2014/main" id="{B6F1E66D-3305-2C22-8939-5AD9B474E3E4}"/>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1CA5CFF9-8043-2061-5B9D-5BF37B95844A}"/>
              </a:ext>
            </a:extLst>
          </p:cNvPr>
          <p:cNvSpPr>
            <a:spLocks noGrp="1"/>
          </p:cNvSpPr>
          <p:nvPr>
            <p:ph type="sldNum" sz="quarter" idx="12"/>
          </p:nvPr>
        </p:nvSpPr>
        <p:spPr/>
        <p:txBody>
          <a:bodyPr/>
          <a:lstStyle/>
          <a:p>
            <a:fld id="{296678E5-7812-4FBB-9158-B2DE8BC2DC81}" type="slidenum">
              <a:rPr lang="es-GT" smtClean="0"/>
              <a:t>‹#›</a:t>
            </a:fld>
            <a:endParaRPr lang="es-GT"/>
          </a:p>
        </p:txBody>
      </p:sp>
    </p:spTree>
    <p:extLst>
      <p:ext uri="{BB962C8B-B14F-4D97-AF65-F5344CB8AC3E}">
        <p14:creationId xmlns:p14="http://schemas.microsoft.com/office/powerpoint/2010/main" val="189684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84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3E1937-0402-2761-A8CB-F13DD8AA931D}"/>
              </a:ext>
            </a:extLst>
          </p:cNvPr>
          <p:cNvSpPr>
            <a:spLocks noGrp="1"/>
          </p:cNvSpPr>
          <p:nvPr>
            <p:ph type="title"/>
          </p:nvPr>
        </p:nvSpPr>
        <p:spPr>
          <a:xfrm>
            <a:off x="839788" y="1302870"/>
            <a:ext cx="3932237" cy="920376"/>
          </a:xfrm>
        </p:spPr>
        <p:txBody>
          <a:bodyPr anchor="b">
            <a:normAutofit/>
          </a:bodyPr>
          <a:lstStyle>
            <a:lvl1pPr>
              <a:defRPr sz="2700">
                <a:solidFill>
                  <a:schemeClr val="tx1">
                    <a:lumMod val="65000"/>
                    <a:lumOff val="35000"/>
                  </a:schemeClr>
                </a:solidFill>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DD5F8B68-4984-D713-5AB2-C1EB0C32F960}"/>
              </a:ext>
            </a:extLst>
          </p:cNvPr>
          <p:cNvSpPr>
            <a:spLocks noGrp="1"/>
          </p:cNvSpPr>
          <p:nvPr>
            <p:ph idx="1"/>
          </p:nvPr>
        </p:nvSpPr>
        <p:spPr>
          <a:xfrm>
            <a:off x="5183188" y="1302870"/>
            <a:ext cx="6172200" cy="4410635"/>
          </a:xfrm>
        </p:spPr>
        <p:txBody>
          <a:bodyPr/>
          <a:lstStyle>
            <a:lvl1pPr>
              <a:defRPr sz="3200">
                <a:solidFill>
                  <a:schemeClr val="tx1">
                    <a:lumMod val="65000"/>
                    <a:lumOff val="35000"/>
                  </a:schemeClr>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a16="http://schemas.microsoft.com/office/drawing/2014/main" id="{47BB0179-CB4E-8B30-760A-2F89C5909D7E}"/>
              </a:ext>
            </a:extLst>
          </p:cNvPr>
          <p:cNvSpPr>
            <a:spLocks noGrp="1"/>
          </p:cNvSpPr>
          <p:nvPr>
            <p:ph type="body" sz="half" idx="2"/>
          </p:nvPr>
        </p:nvSpPr>
        <p:spPr>
          <a:xfrm>
            <a:off x="839788" y="2304104"/>
            <a:ext cx="3932237" cy="3449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534031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8D3CC0-2DC6-BB11-E4D4-6D76D8C1A288}"/>
              </a:ext>
            </a:extLst>
          </p:cNvPr>
          <p:cNvSpPr>
            <a:spLocks noGrp="1"/>
          </p:cNvSpPr>
          <p:nvPr>
            <p:ph type="title"/>
          </p:nvPr>
        </p:nvSpPr>
        <p:spPr>
          <a:xfrm>
            <a:off x="839788" y="1302871"/>
            <a:ext cx="3932237" cy="1298387"/>
          </a:xfrm>
        </p:spPr>
        <p:txBody>
          <a:bodyPr anchor="b">
            <a:normAutofit/>
          </a:bodyPr>
          <a:lstStyle>
            <a:lvl1pPr>
              <a:defRPr sz="3000">
                <a:solidFill>
                  <a:schemeClr val="tx1">
                    <a:lumMod val="65000"/>
                    <a:lumOff val="35000"/>
                  </a:schemeClr>
                </a:solidFill>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a16="http://schemas.microsoft.com/office/drawing/2014/main" id="{B11B85BD-17B4-DE5F-BDD9-00B5651B3FD1}"/>
              </a:ext>
            </a:extLst>
          </p:cNvPr>
          <p:cNvSpPr>
            <a:spLocks noGrp="1"/>
          </p:cNvSpPr>
          <p:nvPr>
            <p:ph type="pic" idx="1"/>
          </p:nvPr>
        </p:nvSpPr>
        <p:spPr>
          <a:xfrm>
            <a:off x="5183188" y="1302872"/>
            <a:ext cx="6172200" cy="44651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3C5912BD-ED6D-4DB7-3E04-8F6F38C183CF}"/>
              </a:ext>
            </a:extLst>
          </p:cNvPr>
          <p:cNvSpPr>
            <a:spLocks noGrp="1"/>
          </p:cNvSpPr>
          <p:nvPr>
            <p:ph type="body" sz="half" idx="2"/>
          </p:nvPr>
        </p:nvSpPr>
        <p:spPr>
          <a:xfrm>
            <a:off x="839788" y="2737224"/>
            <a:ext cx="3932237" cy="30539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B9017208-5920-9246-1B08-CB167D5D0FBE}"/>
              </a:ext>
            </a:extLst>
          </p:cNvPr>
          <p:cNvSpPr>
            <a:spLocks noGrp="1"/>
          </p:cNvSpPr>
          <p:nvPr>
            <p:ph type="dt" sz="half" idx="10"/>
          </p:nvPr>
        </p:nvSpPr>
        <p:spPr/>
        <p:txBody>
          <a:bodyPr/>
          <a:lstStyle/>
          <a:p>
            <a:fld id="{A707A0D7-D810-4C46-B609-CB364B7BB03F}" type="datetimeFigureOut">
              <a:rPr lang="es-GT" smtClean="0"/>
              <a:t>25/02/2025</a:t>
            </a:fld>
            <a:endParaRPr lang="es-GT"/>
          </a:p>
        </p:txBody>
      </p:sp>
      <p:sp>
        <p:nvSpPr>
          <p:cNvPr id="6" name="Marcador de pie de página 5">
            <a:extLst>
              <a:ext uri="{FF2B5EF4-FFF2-40B4-BE49-F238E27FC236}">
                <a16:creationId xmlns:a16="http://schemas.microsoft.com/office/drawing/2014/main" id="{8C9CEFD2-16BA-81CA-709E-55D42C0F15C3}"/>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22DB84FC-9D80-D786-A671-FB22D2B38DD0}"/>
              </a:ext>
            </a:extLst>
          </p:cNvPr>
          <p:cNvSpPr>
            <a:spLocks noGrp="1"/>
          </p:cNvSpPr>
          <p:nvPr>
            <p:ph type="sldNum" sz="quarter" idx="12"/>
          </p:nvPr>
        </p:nvSpPr>
        <p:spPr/>
        <p:txBody>
          <a:bodyPr/>
          <a:lstStyle/>
          <a:p>
            <a:fld id="{296678E5-7812-4FBB-9158-B2DE8BC2DC81}" type="slidenum">
              <a:rPr lang="es-GT" smtClean="0"/>
              <a:t>‹#›</a:t>
            </a:fld>
            <a:endParaRPr lang="es-GT"/>
          </a:p>
        </p:txBody>
      </p:sp>
    </p:spTree>
    <p:extLst>
      <p:ext uri="{BB962C8B-B14F-4D97-AF65-F5344CB8AC3E}">
        <p14:creationId xmlns:p14="http://schemas.microsoft.com/office/powerpoint/2010/main" val="25014330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9A2FE67-0642-3600-E7D9-EFB6FFB424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C1C35E40-F22D-FD0E-979D-7C7C506A0F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F11B2E60-BD6D-8AB9-47D5-314DEB51DB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122A11-4513-4852-ACC5-0B0D93C9381A}" type="datetimeFigureOut">
              <a:rPr lang="es-GT" smtClean="0"/>
              <a:t>25/02/2025</a:t>
            </a:fld>
            <a:endParaRPr lang="es-GT"/>
          </a:p>
        </p:txBody>
      </p:sp>
      <p:sp>
        <p:nvSpPr>
          <p:cNvPr id="5" name="Marcador de pie de página 4">
            <a:extLst>
              <a:ext uri="{FF2B5EF4-FFF2-40B4-BE49-F238E27FC236}">
                <a16:creationId xmlns:a16="http://schemas.microsoft.com/office/drawing/2014/main" id="{1FEA6408-17AC-E111-1F8C-332F921B71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GT"/>
          </a:p>
        </p:txBody>
      </p:sp>
      <p:sp>
        <p:nvSpPr>
          <p:cNvPr id="6" name="Marcador de número de diapositiva 5">
            <a:extLst>
              <a:ext uri="{FF2B5EF4-FFF2-40B4-BE49-F238E27FC236}">
                <a16:creationId xmlns:a16="http://schemas.microsoft.com/office/drawing/2014/main" id="{F1D7B705-6D71-E7F1-88D5-4B4BE5011C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CD33557-5122-4B73-9658-CED9751130F6}" type="slidenum">
              <a:rPr lang="es-GT" smtClean="0"/>
              <a:t>‹#›</a:t>
            </a:fld>
            <a:endParaRPr lang="es-GT"/>
          </a:p>
        </p:txBody>
      </p:sp>
      <p:pic>
        <p:nvPicPr>
          <p:cNvPr id="8" name="Imagen 7" descr="Imagen que contiene Flecha&#10;&#10;Descripción generada automáticamente">
            <a:extLst>
              <a:ext uri="{FF2B5EF4-FFF2-40B4-BE49-F238E27FC236}">
                <a16:creationId xmlns:a16="http://schemas.microsoft.com/office/drawing/2014/main" id="{DAB299E1-7427-6C59-1491-8D69BCDC62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926616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D39B59-A9B1-60B4-AD65-335D86AAC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9D945FD5-4235-F5F5-BCE9-F5246D9F76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4D443C93-78D0-C46D-47BF-52FF03332A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42449B-B538-4BC9-BAED-B05130156AA6}" type="datetimeFigureOut">
              <a:rPr lang="es-GT" smtClean="0"/>
              <a:t>25/02/2025</a:t>
            </a:fld>
            <a:endParaRPr lang="es-GT"/>
          </a:p>
        </p:txBody>
      </p:sp>
      <p:sp>
        <p:nvSpPr>
          <p:cNvPr id="5" name="Marcador de pie de página 4">
            <a:extLst>
              <a:ext uri="{FF2B5EF4-FFF2-40B4-BE49-F238E27FC236}">
                <a16:creationId xmlns:a16="http://schemas.microsoft.com/office/drawing/2014/main" id="{39598527-C30D-D7F3-28E9-227B591215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GT"/>
          </a:p>
        </p:txBody>
      </p:sp>
      <p:sp>
        <p:nvSpPr>
          <p:cNvPr id="6" name="Marcador de número de diapositiva 5">
            <a:extLst>
              <a:ext uri="{FF2B5EF4-FFF2-40B4-BE49-F238E27FC236}">
                <a16:creationId xmlns:a16="http://schemas.microsoft.com/office/drawing/2014/main" id="{8ACD5DE8-06E9-8B67-4223-D3F6EFEC45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1279BA-B780-4A53-BC8A-79E3017A2293}" type="slidenum">
              <a:rPr lang="es-GT" smtClean="0"/>
              <a:t>‹#›</a:t>
            </a:fld>
            <a:endParaRPr lang="es-GT"/>
          </a:p>
        </p:txBody>
      </p:sp>
      <p:pic>
        <p:nvPicPr>
          <p:cNvPr id="8" name="Imagen 7" descr="Imagen que contiene Flecha&#10;&#10;Descripción generada automáticamente">
            <a:extLst>
              <a:ext uri="{FF2B5EF4-FFF2-40B4-BE49-F238E27FC236}">
                <a16:creationId xmlns:a16="http://schemas.microsoft.com/office/drawing/2014/main" id="{3CDC1764-8FF2-5CCE-49F0-6C270069E6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112091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05B9812-3906-6332-280B-7DDFADB2DC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CF387595-0599-7882-F6A7-EF687143DB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05317623-FB88-3567-11ED-472F83CB34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07A0D7-D810-4C46-B609-CB364B7BB03F}" type="datetimeFigureOut">
              <a:rPr lang="es-GT" smtClean="0"/>
              <a:t>25/02/2025</a:t>
            </a:fld>
            <a:endParaRPr lang="es-GT"/>
          </a:p>
        </p:txBody>
      </p:sp>
      <p:sp>
        <p:nvSpPr>
          <p:cNvPr id="5" name="Marcador de pie de página 4">
            <a:extLst>
              <a:ext uri="{FF2B5EF4-FFF2-40B4-BE49-F238E27FC236}">
                <a16:creationId xmlns:a16="http://schemas.microsoft.com/office/drawing/2014/main" id="{CDA896EC-B16C-2EB5-7223-9795F9148F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GT"/>
          </a:p>
        </p:txBody>
      </p:sp>
      <p:sp>
        <p:nvSpPr>
          <p:cNvPr id="6" name="Marcador de número de diapositiva 5">
            <a:extLst>
              <a:ext uri="{FF2B5EF4-FFF2-40B4-BE49-F238E27FC236}">
                <a16:creationId xmlns:a16="http://schemas.microsoft.com/office/drawing/2014/main" id="{833855BC-D931-A1FC-8952-341FA1FF96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6678E5-7812-4FBB-9158-B2DE8BC2DC81}" type="slidenum">
              <a:rPr lang="es-GT" smtClean="0"/>
              <a:t>‹#›</a:t>
            </a:fld>
            <a:endParaRPr lang="es-GT"/>
          </a:p>
        </p:txBody>
      </p:sp>
      <p:pic>
        <p:nvPicPr>
          <p:cNvPr id="8" name="Imagen 7" descr="Imagen que contiene Patrón de fondo&#10;&#10;Descripción generada automáticamente">
            <a:extLst>
              <a:ext uri="{FF2B5EF4-FFF2-40B4-BE49-F238E27FC236}">
                <a16:creationId xmlns:a16="http://schemas.microsoft.com/office/drawing/2014/main" id="{5468EDC8-2163-E1C2-53A5-6EF4F73FCF8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4639182"/>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0" r:id="rId6"/>
    <p:sldLayoutId id="214748367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05B9812-3906-6332-280B-7DDFADB2DC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CF387595-0599-7882-F6A7-EF687143DB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05317623-FB88-3567-11ED-472F83CB34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07A0D7-D810-4C46-B609-CB364B7BB03F}" type="datetimeFigureOut">
              <a:rPr lang="es-GT" smtClean="0"/>
              <a:t>25/02/2025</a:t>
            </a:fld>
            <a:endParaRPr lang="es-GT"/>
          </a:p>
        </p:txBody>
      </p:sp>
      <p:sp>
        <p:nvSpPr>
          <p:cNvPr id="5" name="Marcador de pie de página 4">
            <a:extLst>
              <a:ext uri="{FF2B5EF4-FFF2-40B4-BE49-F238E27FC236}">
                <a16:creationId xmlns:a16="http://schemas.microsoft.com/office/drawing/2014/main" id="{CDA896EC-B16C-2EB5-7223-9795F9148F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GT"/>
          </a:p>
        </p:txBody>
      </p:sp>
      <p:sp>
        <p:nvSpPr>
          <p:cNvPr id="6" name="Marcador de número de diapositiva 5">
            <a:extLst>
              <a:ext uri="{FF2B5EF4-FFF2-40B4-BE49-F238E27FC236}">
                <a16:creationId xmlns:a16="http://schemas.microsoft.com/office/drawing/2014/main" id="{833855BC-D931-A1FC-8952-341FA1FF96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6678E5-7812-4FBB-9158-B2DE8BC2DC81}" type="slidenum">
              <a:rPr lang="es-GT" smtClean="0"/>
              <a:t>‹#›</a:t>
            </a:fld>
            <a:endParaRPr lang="es-GT"/>
          </a:p>
        </p:txBody>
      </p:sp>
      <p:pic>
        <p:nvPicPr>
          <p:cNvPr id="9" name="Imagen 8" descr="Imagen que contiene Patrón de fondo&#10;&#10;Descripción generada automáticamente">
            <a:extLst>
              <a:ext uri="{FF2B5EF4-FFF2-40B4-BE49-F238E27FC236}">
                <a16:creationId xmlns:a16="http://schemas.microsoft.com/office/drawing/2014/main" id="{2B56C6E3-F34D-8BF9-44E2-94AB749AC1D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30195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7D4E79-35AB-F1EF-20EF-BC0E1AE5233E}"/>
              </a:ext>
            </a:extLst>
          </p:cNvPr>
          <p:cNvSpPr>
            <a:spLocks noGrp="1"/>
          </p:cNvSpPr>
          <p:nvPr>
            <p:ph type="ctrTitle"/>
          </p:nvPr>
        </p:nvSpPr>
        <p:spPr>
          <a:xfrm>
            <a:off x="5910729" y="1822824"/>
            <a:ext cx="5815106" cy="3064862"/>
          </a:xfrm>
        </p:spPr>
        <p:txBody>
          <a:bodyPr/>
          <a:lstStyle/>
          <a:p>
            <a:br>
              <a:rPr lang="es-GT" b="1" dirty="0">
                <a:solidFill>
                  <a:schemeClr val="accent1">
                    <a:lumMod val="50000"/>
                  </a:schemeClr>
                </a:solidFill>
                <a:latin typeface="PT Sans" panose="020B0503020203020204" pitchFamily="34" charset="0"/>
              </a:rPr>
            </a:br>
            <a:br>
              <a:rPr lang="es-GT" b="1" dirty="0">
                <a:solidFill>
                  <a:schemeClr val="accent1">
                    <a:lumMod val="50000"/>
                  </a:schemeClr>
                </a:solidFill>
                <a:latin typeface="PT Sans" panose="020B0503020203020204" pitchFamily="34" charset="0"/>
              </a:rPr>
            </a:br>
            <a:br>
              <a:rPr lang="es-GT" b="1" dirty="0">
                <a:solidFill>
                  <a:schemeClr val="accent1">
                    <a:lumMod val="50000"/>
                  </a:schemeClr>
                </a:solidFill>
                <a:latin typeface="PT Sans" panose="020B0503020203020204" pitchFamily="34" charset="0"/>
              </a:rPr>
            </a:br>
            <a:r>
              <a:rPr lang="es-GT" b="1" dirty="0">
                <a:solidFill>
                  <a:schemeClr val="accent1">
                    <a:lumMod val="50000"/>
                  </a:schemeClr>
                </a:solidFill>
                <a:latin typeface="PT Sans" panose="020B0503020203020204" pitchFamily="34" charset="0"/>
              </a:rPr>
              <a:t>GENETICA HUMANA</a:t>
            </a:r>
            <a:endParaRPr lang="es-GT" dirty="0"/>
          </a:p>
        </p:txBody>
      </p:sp>
      <p:sp>
        <p:nvSpPr>
          <p:cNvPr id="3" name="Subtítulo 2">
            <a:extLst>
              <a:ext uri="{FF2B5EF4-FFF2-40B4-BE49-F238E27FC236}">
                <a16:creationId xmlns:a16="http://schemas.microsoft.com/office/drawing/2014/main" id="{A1E1E03C-A937-CBC6-7CEA-D66F4CCCAE8C}"/>
              </a:ext>
            </a:extLst>
          </p:cNvPr>
          <p:cNvSpPr>
            <a:spLocks noGrp="1"/>
          </p:cNvSpPr>
          <p:nvPr>
            <p:ph type="subTitle" idx="1"/>
          </p:nvPr>
        </p:nvSpPr>
        <p:spPr>
          <a:xfrm>
            <a:off x="5910729" y="5050971"/>
            <a:ext cx="5815106" cy="314405"/>
          </a:xfrm>
        </p:spPr>
        <p:txBody>
          <a:bodyPr>
            <a:normAutofit fontScale="77500" lnSpcReduction="20000"/>
          </a:bodyPr>
          <a:lstStyle/>
          <a:p>
            <a:endParaRPr lang="es-GT" dirty="0"/>
          </a:p>
        </p:txBody>
      </p:sp>
    </p:spTree>
    <p:extLst>
      <p:ext uri="{BB962C8B-B14F-4D97-AF65-F5344CB8AC3E}">
        <p14:creationId xmlns:p14="http://schemas.microsoft.com/office/powerpoint/2010/main" val="3458561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F4700-8787-E451-8DD5-B3A04B898E07}"/>
              </a:ext>
            </a:extLst>
          </p:cNvPr>
          <p:cNvSpPr>
            <a:spLocks noGrp="1"/>
          </p:cNvSpPr>
          <p:nvPr>
            <p:ph type="title"/>
          </p:nvPr>
        </p:nvSpPr>
        <p:spPr>
          <a:xfrm>
            <a:off x="838200" y="1293905"/>
            <a:ext cx="10515600" cy="1146829"/>
          </a:xfrm>
        </p:spPr>
        <p:txBody>
          <a:bodyPr anchor="ctr">
            <a:normAutofit/>
          </a:bodyPr>
          <a:lstStyle/>
          <a:p>
            <a:r>
              <a:rPr lang="es-GT" b="1"/>
              <a:t>7</a:t>
            </a:r>
            <a:r>
              <a:rPr lang="es-GT" b="1" i="0">
                <a:effectLst/>
              </a:rPr>
              <a:t>. Panel de trombofilia básico</a:t>
            </a:r>
            <a:endParaRPr lang="en-US" dirty="0"/>
          </a:p>
        </p:txBody>
      </p:sp>
      <p:sp>
        <p:nvSpPr>
          <p:cNvPr id="3" name="Content Placeholder 2">
            <a:extLst>
              <a:ext uri="{FF2B5EF4-FFF2-40B4-BE49-F238E27FC236}">
                <a16:creationId xmlns:a16="http://schemas.microsoft.com/office/drawing/2014/main" id="{13B651E5-7350-E331-20C9-F35AE9B4B2DC}"/>
              </a:ext>
            </a:extLst>
          </p:cNvPr>
          <p:cNvSpPr>
            <a:spLocks noGrp="1"/>
          </p:cNvSpPr>
          <p:nvPr>
            <p:ph sz="half" idx="1"/>
          </p:nvPr>
        </p:nvSpPr>
        <p:spPr>
          <a:xfrm>
            <a:off x="838200" y="2665506"/>
            <a:ext cx="5181600" cy="3119718"/>
          </a:xfrm>
        </p:spPr>
        <p:txBody>
          <a:bodyPr>
            <a:normAutofit/>
          </a:bodyPr>
          <a:lstStyle/>
          <a:p>
            <a:r>
              <a:rPr lang="es-GT" dirty="0"/>
              <a:t>Factor V de Leiden, factor II protombina, MTHFR C677 &amp; A1298</a:t>
            </a:r>
          </a:p>
          <a:p>
            <a:r>
              <a:rPr lang="es-GT" dirty="0"/>
              <a:t>FAM y HEX</a:t>
            </a:r>
          </a:p>
          <a:p>
            <a:r>
              <a:rPr lang="es-GT" b="0" i="0" dirty="0">
                <a:effectLst/>
              </a:rPr>
              <a:t>PCR en tiempo real </a:t>
            </a:r>
          </a:p>
          <a:p>
            <a:r>
              <a:rPr lang="es-GT" dirty="0"/>
              <a:t>50 test</a:t>
            </a:r>
            <a:endParaRPr lang="es-GT" b="0" i="0" dirty="0">
              <a:effectLst/>
            </a:endParaRPr>
          </a:p>
          <a:p>
            <a:endParaRPr lang="en-US" dirty="0"/>
          </a:p>
        </p:txBody>
      </p:sp>
      <p:pic>
        <p:nvPicPr>
          <p:cNvPr id="5" name="Picture 2" descr="La trombosis en 8 cuestiones clave">
            <a:extLst>
              <a:ext uri="{FF2B5EF4-FFF2-40B4-BE49-F238E27FC236}">
                <a16:creationId xmlns:a16="http://schemas.microsoft.com/office/drawing/2014/main" id="{C372B8E1-F916-E784-82D7-24F5012B625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980304" y="2665506"/>
            <a:ext cx="3565392" cy="311971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6" name="Imagen 8">
            <a:extLst>
              <a:ext uri="{FF2B5EF4-FFF2-40B4-BE49-F238E27FC236}">
                <a16:creationId xmlns:a16="http://schemas.microsoft.com/office/drawing/2014/main" id="{8E04EFCA-4C38-5900-CF94-564E251DE542}"/>
              </a:ext>
            </a:extLst>
          </p:cNvPr>
          <p:cNvPicPr>
            <a:picLocks noChangeAspect="1"/>
          </p:cNvPicPr>
          <p:nvPr/>
        </p:nvPicPr>
        <p:blipFill rotWithShape="1">
          <a:blip r:embed="rId3"/>
          <a:srcRect l="34204" t="84565" r="52939" b="1588"/>
          <a:stretch/>
        </p:blipFill>
        <p:spPr>
          <a:xfrm>
            <a:off x="3069770" y="5000131"/>
            <a:ext cx="3430281" cy="1857870"/>
          </a:xfrm>
          <a:prstGeom prst="rect">
            <a:avLst/>
          </a:prstGeom>
        </p:spPr>
      </p:pic>
    </p:spTree>
    <p:extLst>
      <p:ext uri="{BB962C8B-B14F-4D97-AF65-F5344CB8AC3E}">
        <p14:creationId xmlns:p14="http://schemas.microsoft.com/office/powerpoint/2010/main" val="191829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EAED-3A0D-FD86-58DA-294927B0F2E8}"/>
              </a:ext>
            </a:extLst>
          </p:cNvPr>
          <p:cNvSpPr>
            <a:spLocks noGrp="1"/>
          </p:cNvSpPr>
          <p:nvPr>
            <p:ph type="title"/>
          </p:nvPr>
        </p:nvSpPr>
        <p:spPr/>
        <p:txBody>
          <a:bodyPr/>
          <a:lstStyle/>
          <a:p>
            <a:r>
              <a:rPr lang="es-GT" sz="4400" b="1" dirty="0">
                <a:solidFill>
                  <a:schemeClr val="accent1">
                    <a:lumMod val="50000"/>
                  </a:schemeClr>
                </a:solidFill>
                <a:latin typeface="PT Sans" panose="020B0503020203020204" pitchFamily="34" charset="0"/>
              </a:rPr>
              <a:t>8</a:t>
            </a:r>
            <a:r>
              <a:rPr lang="es-GT" sz="4400" b="1" i="0" dirty="0">
                <a:solidFill>
                  <a:schemeClr val="accent1">
                    <a:lumMod val="50000"/>
                  </a:schemeClr>
                </a:solidFill>
                <a:effectLst/>
                <a:latin typeface="PT Sans" panose="020B0503020203020204" pitchFamily="34" charset="0"/>
              </a:rPr>
              <a:t>. Panel de trombofilia </a:t>
            </a:r>
            <a:r>
              <a:rPr lang="es-GT" sz="4400" b="1" dirty="0">
                <a:solidFill>
                  <a:schemeClr val="accent1">
                    <a:lumMod val="50000"/>
                  </a:schemeClr>
                </a:solidFill>
                <a:latin typeface="PT Sans" panose="020B0503020203020204" pitchFamily="34" charset="0"/>
              </a:rPr>
              <a:t>ampliado</a:t>
            </a:r>
            <a:endParaRPr lang="en-US" dirty="0"/>
          </a:p>
        </p:txBody>
      </p:sp>
      <p:sp>
        <p:nvSpPr>
          <p:cNvPr id="3" name="Content Placeholder 2">
            <a:extLst>
              <a:ext uri="{FF2B5EF4-FFF2-40B4-BE49-F238E27FC236}">
                <a16:creationId xmlns:a16="http://schemas.microsoft.com/office/drawing/2014/main" id="{1090D6DE-EB1C-83DF-1F1D-6640E4354CDE}"/>
              </a:ext>
            </a:extLst>
          </p:cNvPr>
          <p:cNvSpPr>
            <a:spLocks noGrp="1"/>
          </p:cNvSpPr>
          <p:nvPr>
            <p:ph idx="1"/>
          </p:nvPr>
        </p:nvSpPr>
        <p:spPr/>
        <p:txBody>
          <a:bodyPr/>
          <a:lstStyle/>
          <a:p>
            <a:pPr algn="just"/>
            <a:r>
              <a:rPr lang="es-GT" dirty="0">
                <a:solidFill>
                  <a:srgbClr val="002060"/>
                </a:solidFill>
                <a:latin typeface="PT Sans" panose="020B0503020203020204" pitchFamily="34" charset="0"/>
              </a:rPr>
              <a:t>Factor V de Leiden, factor II protombina, MTHFR C677 &amp; A1298, PA I, FXIII</a:t>
            </a:r>
          </a:p>
          <a:p>
            <a:pPr algn="just"/>
            <a:r>
              <a:rPr lang="es-GT" dirty="0">
                <a:solidFill>
                  <a:srgbClr val="002060"/>
                </a:solidFill>
                <a:latin typeface="PT Sans" panose="020B0503020203020204" pitchFamily="34" charset="0"/>
              </a:rPr>
              <a:t>FAM y HEX</a:t>
            </a:r>
          </a:p>
          <a:p>
            <a:pPr algn="just"/>
            <a:r>
              <a:rPr lang="es-GT" b="0" i="0" dirty="0">
                <a:solidFill>
                  <a:srgbClr val="002060"/>
                </a:solidFill>
                <a:effectLst/>
                <a:latin typeface="PT Sans" panose="020B0503020203020204" pitchFamily="34" charset="0"/>
              </a:rPr>
              <a:t>PCR en tiempo real </a:t>
            </a:r>
          </a:p>
          <a:p>
            <a:pPr algn="just"/>
            <a:r>
              <a:rPr lang="es-GT" dirty="0">
                <a:solidFill>
                  <a:srgbClr val="002060"/>
                </a:solidFill>
                <a:latin typeface="PT Sans" panose="020B0503020203020204" pitchFamily="34" charset="0"/>
              </a:rPr>
              <a:t>50 test</a:t>
            </a:r>
            <a:endParaRPr lang="es-GT" b="0" i="0" dirty="0">
              <a:solidFill>
                <a:srgbClr val="002060"/>
              </a:solidFill>
              <a:effectLst/>
              <a:latin typeface="PT Sans" panose="020B0503020203020204" pitchFamily="34" charset="0"/>
            </a:endParaRPr>
          </a:p>
          <a:p>
            <a:endParaRPr lang="en-US" dirty="0"/>
          </a:p>
        </p:txBody>
      </p:sp>
      <p:pic>
        <p:nvPicPr>
          <p:cNvPr id="4" name="Picture 2" descr="La trombosis en 8 cuestiones clave">
            <a:extLst>
              <a:ext uri="{FF2B5EF4-FFF2-40B4-BE49-F238E27FC236}">
                <a16:creationId xmlns:a16="http://schemas.microsoft.com/office/drawing/2014/main" id="{578822B8-28F6-333B-A924-0BFD039C9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304" y="3090769"/>
            <a:ext cx="2869496" cy="25142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8">
            <a:extLst>
              <a:ext uri="{FF2B5EF4-FFF2-40B4-BE49-F238E27FC236}">
                <a16:creationId xmlns:a16="http://schemas.microsoft.com/office/drawing/2014/main" id="{E6FC3B1C-915D-EBD5-66AA-60AAF2FFEB8D}"/>
              </a:ext>
            </a:extLst>
          </p:cNvPr>
          <p:cNvPicPr>
            <a:picLocks noChangeAspect="1"/>
          </p:cNvPicPr>
          <p:nvPr/>
        </p:nvPicPr>
        <p:blipFill rotWithShape="1">
          <a:blip r:embed="rId3"/>
          <a:srcRect l="34204" t="84565" r="52939" b="1588"/>
          <a:stretch/>
        </p:blipFill>
        <p:spPr>
          <a:xfrm>
            <a:off x="1632857" y="5094514"/>
            <a:ext cx="3530394" cy="1752276"/>
          </a:xfrm>
          <a:prstGeom prst="rect">
            <a:avLst/>
          </a:prstGeom>
        </p:spPr>
      </p:pic>
      <p:pic>
        <p:nvPicPr>
          <p:cNvPr id="6" name="Imagen 7">
            <a:extLst>
              <a:ext uri="{FF2B5EF4-FFF2-40B4-BE49-F238E27FC236}">
                <a16:creationId xmlns:a16="http://schemas.microsoft.com/office/drawing/2014/main" id="{91B88C36-5FBC-A1FC-AA0C-820D73D06CB6}"/>
              </a:ext>
            </a:extLst>
          </p:cNvPr>
          <p:cNvPicPr>
            <a:picLocks noChangeAspect="1"/>
          </p:cNvPicPr>
          <p:nvPr/>
        </p:nvPicPr>
        <p:blipFill rotWithShape="1">
          <a:blip r:embed="rId4"/>
          <a:srcRect l="33132" t="16099" r="18489" b="67211"/>
          <a:stretch/>
        </p:blipFill>
        <p:spPr>
          <a:xfrm>
            <a:off x="5917788" y="5702202"/>
            <a:ext cx="5898384" cy="1144588"/>
          </a:xfrm>
          <a:prstGeom prst="rect">
            <a:avLst/>
          </a:prstGeom>
        </p:spPr>
      </p:pic>
    </p:spTree>
    <p:extLst>
      <p:ext uri="{BB962C8B-B14F-4D97-AF65-F5344CB8AC3E}">
        <p14:creationId xmlns:p14="http://schemas.microsoft.com/office/powerpoint/2010/main" val="1218436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2070-51A7-48E1-D8D2-393DDB7D5845}"/>
              </a:ext>
            </a:extLst>
          </p:cNvPr>
          <p:cNvSpPr>
            <a:spLocks noGrp="1"/>
          </p:cNvSpPr>
          <p:nvPr>
            <p:ph type="title"/>
          </p:nvPr>
        </p:nvSpPr>
        <p:spPr/>
        <p:txBody>
          <a:bodyPr/>
          <a:lstStyle/>
          <a:p>
            <a:r>
              <a:rPr lang="es-GT" sz="4400" b="1" dirty="0">
                <a:solidFill>
                  <a:schemeClr val="accent1">
                    <a:lumMod val="50000"/>
                  </a:schemeClr>
                </a:solidFill>
                <a:latin typeface="PT Sans" panose="020B0503020203020204" pitchFamily="34" charset="0"/>
              </a:rPr>
              <a:t>9</a:t>
            </a:r>
            <a:r>
              <a:rPr lang="es-GT" sz="4400" b="1" i="0" dirty="0">
                <a:solidFill>
                  <a:schemeClr val="accent1">
                    <a:lumMod val="50000"/>
                  </a:schemeClr>
                </a:solidFill>
                <a:effectLst/>
                <a:latin typeface="PT Sans" panose="020B0503020203020204" pitchFamily="34" charset="0"/>
              </a:rPr>
              <a:t>. Kit de detección de la mutación FMF 11 </a:t>
            </a:r>
            <a:endParaRPr lang="en-US" dirty="0"/>
          </a:p>
        </p:txBody>
      </p:sp>
      <p:sp>
        <p:nvSpPr>
          <p:cNvPr id="3" name="Content Placeholder 2">
            <a:extLst>
              <a:ext uri="{FF2B5EF4-FFF2-40B4-BE49-F238E27FC236}">
                <a16:creationId xmlns:a16="http://schemas.microsoft.com/office/drawing/2014/main" id="{73E4E4CC-8EB8-B918-B270-1DFBC1F7CE84}"/>
              </a:ext>
            </a:extLst>
          </p:cNvPr>
          <p:cNvSpPr>
            <a:spLocks noGrp="1"/>
          </p:cNvSpPr>
          <p:nvPr>
            <p:ph idx="1"/>
          </p:nvPr>
        </p:nvSpPr>
        <p:spPr/>
        <p:txBody>
          <a:bodyPr/>
          <a:lstStyle/>
          <a:p>
            <a:pPr algn="just"/>
            <a:r>
              <a:rPr lang="es-GT" dirty="0">
                <a:solidFill>
                  <a:srgbClr val="002060"/>
                </a:solidFill>
                <a:latin typeface="PT Sans" panose="020B0503020203020204" pitchFamily="34" charset="0"/>
              </a:rPr>
              <a:t>Útil para el diagnóstico de fiebre mediterránea familiar.</a:t>
            </a:r>
          </a:p>
          <a:p>
            <a:pPr algn="just"/>
            <a:r>
              <a:rPr lang="es-GT" dirty="0">
                <a:solidFill>
                  <a:srgbClr val="002060"/>
                </a:solidFill>
                <a:latin typeface="PT Sans" panose="020B0503020203020204" pitchFamily="34" charset="0"/>
              </a:rPr>
              <a:t>FAM </a:t>
            </a:r>
          </a:p>
          <a:p>
            <a:pPr algn="just"/>
            <a:r>
              <a:rPr lang="es-GT" b="0" i="0" dirty="0">
                <a:solidFill>
                  <a:srgbClr val="002060"/>
                </a:solidFill>
                <a:effectLst/>
                <a:latin typeface="PT Sans" panose="020B0503020203020204" pitchFamily="34" charset="0"/>
              </a:rPr>
              <a:t>PCR en tiempo real </a:t>
            </a:r>
          </a:p>
          <a:p>
            <a:pPr algn="just"/>
            <a:r>
              <a:rPr lang="es-GT" dirty="0">
                <a:solidFill>
                  <a:srgbClr val="002060"/>
                </a:solidFill>
                <a:latin typeface="PT Sans" panose="020B0503020203020204" pitchFamily="34" charset="0"/>
              </a:rPr>
              <a:t>50 test</a:t>
            </a:r>
            <a:endParaRPr lang="es-GT" b="0" i="0" dirty="0">
              <a:solidFill>
                <a:srgbClr val="002060"/>
              </a:solidFill>
              <a:effectLst/>
              <a:latin typeface="PT Sans" panose="020B0503020203020204" pitchFamily="34" charset="0"/>
            </a:endParaRPr>
          </a:p>
          <a:p>
            <a:endParaRPr lang="en-US" dirty="0"/>
          </a:p>
        </p:txBody>
      </p:sp>
      <p:pic>
        <p:nvPicPr>
          <p:cNvPr id="4" name="Picture 2" descr="La trombosis en 8 cuestiones clave">
            <a:extLst>
              <a:ext uri="{FF2B5EF4-FFF2-40B4-BE49-F238E27FC236}">
                <a16:creationId xmlns:a16="http://schemas.microsoft.com/office/drawing/2014/main" id="{E8F3A4B1-A55E-7332-2261-654CB7172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3230" y="3170255"/>
            <a:ext cx="2869496" cy="25142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8">
            <a:extLst>
              <a:ext uri="{FF2B5EF4-FFF2-40B4-BE49-F238E27FC236}">
                <a16:creationId xmlns:a16="http://schemas.microsoft.com/office/drawing/2014/main" id="{A0D786CE-A589-78F4-1037-4CE22AFE2407}"/>
              </a:ext>
            </a:extLst>
          </p:cNvPr>
          <p:cNvPicPr>
            <a:picLocks noChangeAspect="1"/>
          </p:cNvPicPr>
          <p:nvPr/>
        </p:nvPicPr>
        <p:blipFill rotWithShape="1">
          <a:blip r:embed="rId3"/>
          <a:srcRect l="34204" t="84565" r="52939" b="1588"/>
          <a:stretch/>
        </p:blipFill>
        <p:spPr>
          <a:xfrm>
            <a:off x="2120203" y="4648787"/>
            <a:ext cx="3657600" cy="2215829"/>
          </a:xfrm>
          <a:prstGeom prst="rect">
            <a:avLst/>
          </a:prstGeom>
        </p:spPr>
      </p:pic>
      <p:pic>
        <p:nvPicPr>
          <p:cNvPr id="6" name="Imagen 6">
            <a:extLst>
              <a:ext uri="{FF2B5EF4-FFF2-40B4-BE49-F238E27FC236}">
                <a16:creationId xmlns:a16="http://schemas.microsoft.com/office/drawing/2014/main" id="{F5FD248B-3FA9-B971-EF80-FC7B77A1EB91}"/>
              </a:ext>
            </a:extLst>
          </p:cNvPr>
          <p:cNvPicPr>
            <a:picLocks noChangeAspect="1"/>
          </p:cNvPicPr>
          <p:nvPr/>
        </p:nvPicPr>
        <p:blipFill rotWithShape="1">
          <a:blip r:embed="rId4"/>
          <a:srcRect l="46813" t="15678" r="5385" b="67210"/>
          <a:stretch/>
        </p:blipFill>
        <p:spPr>
          <a:xfrm>
            <a:off x="6363956" y="5684480"/>
            <a:ext cx="5828044" cy="1173520"/>
          </a:xfrm>
          <a:prstGeom prst="rect">
            <a:avLst/>
          </a:prstGeom>
        </p:spPr>
      </p:pic>
    </p:spTree>
    <p:extLst>
      <p:ext uri="{BB962C8B-B14F-4D97-AF65-F5344CB8AC3E}">
        <p14:creationId xmlns:p14="http://schemas.microsoft.com/office/powerpoint/2010/main" val="615256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5F3D2-B5A0-9DA7-EDC1-D02A6DF05682}"/>
              </a:ext>
            </a:extLst>
          </p:cNvPr>
          <p:cNvSpPr>
            <a:spLocks noGrp="1"/>
          </p:cNvSpPr>
          <p:nvPr>
            <p:ph type="title"/>
          </p:nvPr>
        </p:nvSpPr>
        <p:spPr/>
        <p:txBody>
          <a:bodyPr/>
          <a:lstStyle/>
          <a:p>
            <a:r>
              <a:rPr lang="es-GT" sz="4400" b="1" i="0" dirty="0">
                <a:solidFill>
                  <a:schemeClr val="accent1">
                    <a:lumMod val="50000"/>
                  </a:schemeClr>
                </a:solidFill>
                <a:effectLst/>
                <a:latin typeface="PT Sans" panose="020B0503020203020204" pitchFamily="34" charset="0"/>
              </a:rPr>
              <a:t>10. Kit de detección de la mutación FMF 5 </a:t>
            </a:r>
            <a:endParaRPr lang="en-US" dirty="0"/>
          </a:p>
        </p:txBody>
      </p:sp>
      <p:sp>
        <p:nvSpPr>
          <p:cNvPr id="3" name="Content Placeholder 2">
            <a:extLst>
              <a:ext uri="{FF2B5EF4-FFF2-40B4-BE49-F238E27FC236}">
                <a16:creationId xmlns:a16="http://schemas.microsoft.com/office/drawing/2014/main" id="{046644BE-757E-E73D-044D-1CEABF80019C}"/>
              </a:ext>
            </a:extLst>
          </p:cNvPr>
          <p:cNvSpPr>
            <a:spLocks noGrp="1"/>
          </p:cNvSpPr>
          <p:nvPr>
            <p:ph idx="1"/>
          </p:nvPr>
        </p:nvSpPr>
        <p:spPr/>
        <p:txBody>
          <a:bodyPr>
            <a:normAutofit lnSpcReduction="10000"/>
          </a:bodyPr>
          <a:lstStyle/>
          <a:p>
            <a:pPr algn="just"/>
            <a:r>
              <a:rPr lang="es-GT" dirty="0">
                <a:solidFill>
                  <a:srgbClr val="002060"/>
                </a:solidFill>
                <a:latin typeface="PT Sans" panose="020B0503020203020204" pitchFamily="34" charset="0"/>
              </a:rPr>
              <a:t>Útil para el diagnóstico de fiebre mediterránea familiar. Esta mutación también esta asociada al desarrollo de amiloidosis, una complicación en donde el depósito de la proteína puede llevar al fallo renal</a:t>
            </a:r>
          </a:p>
          <a:p>
            <a:pPr algn="just"/>
            <a:r>
              <a:rPr lang="es-GT" dirty="0">
                <a:solidFill>
                  <a:srgbClr val="002060"/>
                </a:solidFill>
                <a:latin typeface="PT Sans" panose="020B0503020203020204" pitchFamily="34" charset="0"/>
              </a:rPr>
              <a:t>FAM </a:t>
            </a:r>
          </a:p>
          <a:p>
            <a:pPr algn="just"/>
            <a:r>
              <a:rPr lang="es-GT" b="0" i="0" dirty="0">
                <a:solidFill>
                  <a:srgbClr val="002060"/>
                </a:solidFill>
                <a:effectLst/>
                <a:latin typeface="PT Sans" panose="020B0503020203020204" pitchFamily="34" charset="0"/>
              </a:rPr>
              <a:t>PCR en tiempo real </a:t>
            </a:r>
          </a:p>
          <a:p>
            <a:pPr algn="just"/>
            <a:r>
              <a:rPr lang="es-GT" dirty="0">
                <a:solidFill>
                  <a:srgbClr val="002060"/>
                </a:solidFill>
                <a:latin typeface="PT Sans" panose="020B0503020203020204" pitchFamily="34" charset="0"/>
              </a:rPr>
              <a:t>50 test</a:t>
            </a:r>
            <a:endParaRPr lang="es-GT" b="0" i="0" dirty="0">
              <a:solidFill>
                <a:srgbClr val="002060"/>
              </a:solidFill>
              <a:effectLst/>
              <a:latin typeface="PT Sans" panose="020B0503020203020204" pitchFamily="34" charset="0"/>
            </a:endParaRPr>
          </a:p>
          <a:p>
            <a:endParaRPr lang="en-US" dirty="0"/>
          </a:p>
        </p:txBody>
      </p:sp>
      <p:pic>
        <p:nvPicPr>
          <p:cNvPr id="4" name="Picture 2" descr="La trombosis en 8 cuestiones clave">
            <a:extLst>
              <a:ext uri="{FF2B5EF4-FFF2-40B4-BE49-F238E27FC236}">
                <a16:creationId xmlns:a16="http://schemas.microsoft.com/office/drawing/2014/main" id="{31363833-B884-B6B5-132C-595A1A281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861" y="3853543"/>
            <a:ext cx="2869496" cy="169504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8">
            <a:extLst>
              <a:ext uri="{FF2B5EF4-FFF2-40B4-BE49-F238E27FC236}">
                <a16:creationId xmlns:a16="http://schemas.microsoft.com/office/drawing/2014/main" id="{01D5DCFA-6902-DB00-66CF-BEFC8D0416C8}"/>
              </a:ext>
            </a:extLst>
          </p:cNvPr>
          <p:cNvPicPr>
            <a:picLocks noChangeAspect="1"/>
          </p:cNvPicPr>
          <p:nvPr/>
        </p:nvPicPr>
        <p:blipFill rotWithShape="1">
          <a:blip r:embed="rId3"/>
          <a:srcRect l="34204" t="84565" r="52939" b="1588"/>
          <a:stretch/>
        </p:blipFill>
        <p:spPr>
          <a:xfrm>
            <a:off x="3269063" y="5056547"/>
            <a:ext cx="3002855" cy="1819175"/>
          </a:xfrm>
          <a:prstGeom prst="rect">
            <a:avLst/>
          </a:prstGeom>
        </p:spPr>
      </p:pic>
      <p:pic>
        <p:nvPicPr>
          <p:cNvPr id="6" name="Imagen 6">
            <a:extLst>
              <a:ext uri="{FF2B5EF4-FFF2-40B4-BE49-F238E27FC236}">
                <a16:creationId xmlns:a16="http://schemas.microsoft.com/office/drawing/2014/main" id="{A174C7F9-5B55-6984-82E2-D90B1B8968FF}"/>
              </a:ext>
            </a:extLst>
          </p:cNvPr>
          <p:cNvPicPr>
            <a:picLocks noChangeAspect="1"/>
          </p:cNvPicPr>
          <p:nvPr/>
        </p:nvPicPr>
        <p:blipFill rotWithShape="1">
          <a:blip r:embed="rId4"/>
          <a:srcRect l="46813" t="15678" r="5385" b="67210"/>
          <a:stretch/>
        </p:blipFill>
        <p:spPr>
          <a:xfrm>
            <a:off x="6363956" y="5702202"/>
            <a:ext cx="5828044" cy="1173520"/>
          </a:xfrm>
          <a:prstGeom prst="rect">
            <a:avLst/>
          </a:prstGeom>
        </p:spPr>
      </p:pic>
    </p:spTree>
    <p:extLst>
      <p:ext uri="{BB962C8B-B14F-4D97-AF65-F5344CB8AC3E}">
        <p14:creationId xmlns:p14="http://schemas.microsoft.com/office/powerpoint/2010/main" val="4234211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2643-D366-0B0C-992A-01C6EE4C44CC}"/>
              </a:ext>
            </a:extLst>
          </p:cNvPr>
          <p:cNvSpPr>
            <a:spLocks noGrp="1"/>
          </p:cNvSpPr>
          <p:nvPr>
            <p:ph type="title"/>
          </p:nvPr>
        </p:nvSpPr>
        <p:spPr/>
        <p:txBody>
          <a:bodyPr>
            <a:normAutofit fontScale="90000"/>
          </a:bodyPr>
          <a:lstStyle/>
          <a:p>
            <a:r>
              <a:rPr lang="es-GT" sz="4400" b="1" dirty="0">
                <a:solidFill>
                  <a:schemeClr val="accent1">
                    <a:lumMod val="50000"/>
                  </a:schemeClr>
                </a:solidFill>
                <a:latin typeface="PT Sans" panose="020B0503020203020204" pitchFamily="34" charset="0"/>
              </a:rPr>
              <a:t>11</a:t>
            </a:r>
            <a:r>
              <a:rPr lang="es-GT" sz="4400" b="1" i="0" dirty="0">
                <a:solidFill>
                  <a:schemeClr val="accent1">
                    <a:lumMod val="50000"/>
                  </a:schemeClr>
                </a:solidFill>
                <a:effectLst/>
                <a:latin typeface="PT Sans" panose="020B0503020203020204" pitchFamily="34" charset="0"/>
              </a:rPr>
              <a:t>. Kit de detección la mutación en el gen SMN1 </a:t>
            </a:r>
            <a:endParaRPr lang="en-US" dirty="0"/>
          </a:p>
        </p:txBody>
      </p:sp>
      <p:sp>
        <p:nvSpPr>
          <p:cNvPr id="3" name="Content Placeholder 2">
            <a:extLst>
              <a:ext uri="{FF2B5EF4-FFF2-40B4-BE49-F238E27FC236}">
                <a16:creationId xmlns:a16="http://schemas.microsoft.com/office/drawing/2014/main" id="{B70A8D37-A2DA-B795-250D-8077016CAAAE}"/>
              </a:ext>
            </a:extLst>
          </p:cNvPr>
          <p:cNvSpPr>
            <a:spLocks noGrp="1"/>
          </p:cNvSpPr>
          <p:nvPr>
            <p:ph idx="1"/>
          </p:nvPr>
        </p:nvSpPr>
        <p:spPr/>
        <p:txBody>
          <a:bodyPr/>
          <a:lstStyle/>
          <a:p>
            <a:pPr algn="just"/>
            <a:r>
              <a:rPr lang="es-MX" sz="2400" b="0" i="0" u="none" strike="noStrike" baseline="0" dirty="0">
                <a:solidFill>
                  <a:srgbClr val="002060"/>
                </a:solidFill>
                <a:latin typeface="Arial" panose="020B0604020202020204" pitchFamily="34" charset="0"/>
                <a:cs typeface="Arial" panose="020B0604020202020204" pitchFamily="34" charset="0"/>
              </a:rPr>
              <a:t>Este gen es el responsable de la atrofia muscular espinal (SMA),que se caracteriza por debilidad muscular y una degeneración progresiva. </a:t>
            </a:r>
          </a:p>
          <a:p>
            <a:pPr algn="just"/>
            <a:r>
              <a:rPr lang="es-MX" sz="2400" dirty="0">
                <a:solidFill>
                  <a:srgbClr val="002060"/>
                </a:solidFill>
                <a:latin typeface="Arial" panose="020B0604020202020204" pitchFamily="34" charset="0"/>
                <a:cs typeface="Arial" panose="020B0604020202020204" pitchFamily="34" charset="0"/>
              </a:rPr>
              <a:t>FAM, VIC, ROX</a:t>
            </a:r>
          </a:p>
          <a:p>
            <a:pPr algn="just"/>
            <a:r>
              <a:rPr lang="es-MX" sz="2400" b="0" i="0" dirty="0">
                <a:solidFill>
                  <a:srgbClr val="002060"/>
                </a:solidFill>
                <a:effectLst/>
                <a:latin typeface="Arial" panose="020B0604020202020204" pitchFamily="34" charset="0"/>
                <a:cs typeface="Arial" panose="020B0604020202020204" pitchFamily="34" charset="0"/>
              </a:rPr>
              <a:t>PCR en tiempo real </a:t>
            </a:r>
          </a:p>
          <a:p>
            <a:pPr algn="just"/>
            <a:r>
              <a:rPr lang="es-MX" sz="2400" dirty="0">
                <a:solidFill>
                  <a:srgbClr val="002060"/>
                </a:solidFill>
                <a:latin typeface="Arial" panose="020B0604020202020204" pitchFamily="34" charset="0"/>
                <a:cs typeface="Arial" panose="020B0604020202020204" pitchFamily="34" charset="0"/>
              </a:rPr>
              <a:t>50 test</a:t>
            </a:r>
            <a:endParaRPr lang="es-MX" sz="2400" b="0" i="0" dirty="0">
              <a:solidFill>
                <a:srgbClr val="002060"/>
              </a:solidFill>
              <a:effectLst/>
              <a:latin typeface="Arial" panose="020B0604020202020204" pitchFamily="34" charset="0"/>
              <a:cs typeface="Arial" panose="020B0604020202020204" pitchFamily="34" charset="0"/>
            </a:endParaRPr>
          </a:p>
          <a:p>
            <a:endParaRPr lang="en-US" dirty="0"/>
          </a:p>
        </p:txBody>
      </p:sp>
      <p:pic>
        <p:nvPicPr>
          <p:cNvPr id="7" name="Picture 2" descr="La trombosis en 8 cuestiones clave">
            <a:extLst>
              <a:ext uri="{FF2B5EF4-FFF2-40B4-BE49-F238E27FC236}">
                <a16:creationId xmlns:a16="http://schemas.microsoft.com/office/drawing/2014/main" id="{C10FA564-F867-7487-B161-CA4B15FA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457" y="3429000"/>
            <a:ext cx="2869496" cy="217599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8F63BF04-1428-1792-C099-0AB30F174D88}"/>
              </a:ext>
            </a:extLst>
          </p:cNvPr>
          <p:cNvPicPr>
            <a:picLocks noChangeAspect="1"/>
          </p:cNvPicPr>
          <p:nvPr/>
        </p:nvPicPr>
        <p:blipFill rotWithShape="1">
          <a:blip r:embed="rId3"/>
          <a:srcRect l="34204" t="84565" r="52939" b="1588"/>
          <a:stretch/>
        </p:blipFill>
        <p:spPr>
          <a:xfrm>
            <a:off x="2522901" y="4905518"/>
            <a:ext cx="3002855" cy="1819175"/>
          </a:xfrm>
          <a:prstGeom prst="rect">
            <a:avLst/>
          </a:prstGeom>
        </p:spPr>
      </p:pic>
      <p:pic>
        <p:nvPicPr>
          <p:cNvPr id="10" name="Imagen 6">
            <a:extLst>
              <a:ext uri="{FF2B5EF4-FFF2-40B4-BE49-F238E27FC236}">
                <a16:creationId xmlns:a16="http://schemas.microsoft.com/office/drawing/2014/main" id="{45A8A0D9-1742-B76F-BCA6-818AD3BA5979}"/>
              </a:ext>
            </a:extLst>
          </p:cNvPr>
          <p:cNvPicPr>
            <a:picLocks noChangeAspect="1"/>
          </p:cNvPicPr>
          <p:nvPr/>
        </p:nvPicPr>
        <p:blipFill rotWithShape="1">
          <a:blip r:embed="rId4"/>
          <a:srcRect l="46813" t="15678" r="5385" b="67210"/>
          <a:stretch/>
        </p:blipFill>
        <p:spPr>
          <a:xfrm>
            <a:off x="6213232" y="5548589"/>
            <a:ext cx="5828044" cy="1173520"/>
          </a:xfrm>
          <a:prstGeom prst="rect">
            <a:avLst/>
          </a:prstGeom>
        </p:spPr>
      </p:pic>
    </p:spTree>
    <p:extLst>
      <p:ext uri="{BB962C8B-B14F-4D97-AF65-F5344CB8AC3E}">
        <p14:creationId xmlns:p14="http://schemas.microsoft.com/office/powerpoint/2010/main" val="1403431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90CC-A160-0472-0743-494B448D9CFE}"/>
              </a:ext>
            </a:extLst>
          </p:cNvPr>
          <p:cNvSpPr>
            <a:spLocks noGrp="1"/>
          </p:cNvSpPr>
          <p:nvPr>
            <p:ph type="title"/>
          </p:nvPr>
        </p:nvSpPr>
        <p:spPr>
          <a:xfrm>
            <a:off x="838200" y="1293905"/>
            <a:ext cx="10515600" cy="1146829"/>
          </a:xfrm>
        </p:spPr>
        <p:txBody>
          <a:bodyPr anchor="ctr">
            <a:normAutofit/>
          </a:bodyPr>
          <a:lstStyle/>
          <a:p>
            <a:r>
              <a:rPr lang="es-GT" sz="3700" b="1" i="0">
                <a:effectLst/>
              </a:rPr>
              <a:t>12. Kit de enfermedad celiaca ( DQ2, DQ8, DR4)</a:t>
            </a:r>
            <a:endParaRPr lang="en-US" sz="3700"/>
          </a:p>
        </p:txBody>
      </p:sp>
      <p:sp>
        <p:nvSpPr>
          <p:cNvPr id="3" name="Content Placeholder 2">
            <a:extLst>
              <a:ext uri="{FF2B5EF4-FFF2-40B4-BE49-F238E27FC236}">
                <a16:creationId xmlns:a16="http://schemas.microsoft.com/office/drawing/2014/main" id="{F9B08C55-AEFC-D17D-16CE-EA75A1F81EED}"/>
              </a:ext>
            </a:extLst>
          </p:cNvPr>
          <p:cNvSpPr>
            <a:spLocks noGrp="1"/>
          </p:cNvSpPr>
          <p:nvPr>
            <p:ph sz="half" idx="1"/>
          </p:nvPr>
        </p:nvSpPr>
        <p:spPr>
          <a:xfrm>
            <a:off x="838200" y="2665506"/>
            <a:ext cx="5181600" cy="3119718"/>
          </a:xfrm>
        </p:spPr>
        <p:txBody>
          <a:bodyPr>
            <a:normAutofit/>
          </a:bodyPr>
          <a:lstStyle/>
          <a:p>
            <a:r>
              <a:rPr lang="es-MX"/>
              <a:t>Útil para el diagnóstico de enfermedad celiaca</a:t>
            </a:r>
          </a:p>
          <a:p>
            <a:r>
              <a:rPr lang="es-MX" b="0" i="0">
                <a:effectLst/>
              </a:rPr>
              <a:t>PCR en tiempo real </a:t>
            </a:r>
          </a:p>
          <a:p>
            <a:endParaRPr lang="en-US" dirty="0"/>
          </a:p>
        </p:txBody>
      </p:sp>
      <p:pic>
        <p:nvPicPr>
          <p:cNvPr id="5" name="Picture 2" descr="La trombosis en 8 cuestiones clave">
            <a:extLst>
              <a:ext uri="{FF2B5EF4-FFF2-40B4-BE49-F238E27FC236}">
                <a16:creationId xmlns:a16="http://schemas.microsoft.com/office/drawing/2014/main" id="{BBD0A2DD-965C-EB1B-AEB4-C06E7EAFA60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980304" y="2665506"/>
            <a:ext cx="3565392" cy="311971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6" name="Imagen 8">
            <a:extLst>
              <a:ext uri="{FF2B5EF4-FFF2-40B4-BE49-F238E27FC236}">
                <a16:creationId xmlns:a16="http://schemas.microsoft.com/office/drawing/2014/main" id="{68F42CDA-C1D2-1795-990F-36724131F4F9}"/>
              </a:ext>
            </a:extLst>
          </p:cNvPr>
          <p:cNvPicPr>
            <a:picLocks noChangeAspect="1"/>
          </p:cNvPicPr>
          <p:nvPr/>
        </p:nvPicPr>
        <p:blipFill rotWithShape="1">
          <a:blip r:embed="rId3"/>
          <a:srcRect l="34204" t="84565" r="52939" b="1588"/>
          <a:stretch/>
        </p:blipFill>
        <p:spPr>
          <a:xfrm>
            <a:off x="2309445" y="4114800"/>
            <a:ext cx="3565392" cy="2056538"/>
          </a:xfrm>
          <a:prstGeom prst="rect">
            <a:avLst/>
          </a:prstGeom>
        </p:spPr>
      </p:pic>
    </p:spTree>
    <p:extLst>
      <p:ext uri="{BB962C8B-B14F-4D97-AF65-F5344CB8AC3E}">
        <p14:creationId xmlns:p14="http://schemas.microsoft.com/office/powerpoint/2010/main" val="3891618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7536-835F-14BC-D80A-FAB0AA6A87D4}"/>
              </a:ext>
            </a:extLst>
          </p:cNvPr>
          <p:cNvSpPr>
            <a:spLocks noGrp="1"/>
          </p:cNvSpPr>
          <p:nvPr>
            <p:ph type="title"/>
          </p:nvPr>
        </p:nvSpPr>
        <p:spPr>
          <a:xfrm>
            <a:off x="838200" y="1293905"/>
            <a:ext cx="10515600" cy="1146829"/>
          </a:xfrm>
        </p:spPr>
        <p:txBody>
          <a:bodyPr anchor="ctr">
            <a:normAutofit/>
          </a:bodyPr>
          <a:lstStyle/>
          <a:p>
            <a:r>
              <a:rPr lang="es-GT" b="1" i="0">
                <a:effectLst/>
              </a:rPr>
              <a:t>13. Pane</a:t>
            </a:r>
            <a:r>
              <a:rPr lang="es-GT" b="1"/>
              <a:t>l de osteoporosis</a:t>
            </a:r>
            <a:endParaRPr lang="en-US" dirty="0"/>
          </a:p>
        </p:txBody>
      </p:sp>
      <p:sp>
        <p:nvSpPr>
          <p:cNvPr id="3" name="Content Placeholder 2">
            <a:extLst>
              <a:ext uri="{FF2B5EF4-FFF2-40B4-BE49-F238E27FC236}">
                <a16:creationId xmlns:a16="http://schemas.microsoft.com/office/drawing/2014/main" id="{F427B6F7-E73C-539B-1E7D-0FC4A2370171}"/>
              </a:ext>
            </a:extLst>
          </p:cNvPr>
          <p:cNvSpPr>
            <a:spLocks noGrp="1"/>
          </p:cNvSpPr>
          <p:nvPr>
            <p:ph sz="half" idx="1"/>
          </p:nvPr>
        </p:nvSpPr>
        <p:spPr>
          <a:xfrm>
            <a:off x="838200" y="2665506"/>
            <a:ext cx="5181600" cy="3119718"/>
          </a:xfrm>
        </p:spPr>
        <p:txBody>
          <a:bodyPr>
            <a:normAutofit/>
          </a:bodyPr>
          <a:lstStyle/>
          <a:p>
            <a:r>
              <a:rPr lang="es-MX" dirty="0"/>
              <a:t>Estudia genes que producen predisposición a la osteoporosis</a:t>
            </a:r>
          </a:p>
          <a:p>
            <a:r>
              <a:rPr lang="es-MX" b="0" i="0" dirty="0">
                <a:effectLst/>
              </a:rPr>
              <a:t>PCR</a:t>
            </a:r>
            <a:r>
              <a:rPr lang="es-MX" dirty="0"/>
              <a:t> de punto final más hibridación</a:t>
            </a:r>
            <a:endParaRPr lang="es-MX" b="0" i="0" dirty="0">
              <a:effectLst/>
            </a:endParaRPr>
          </a:p>
          <a:p>
            <a:endParaRPr lang="en-US" dirty="0"/>
          </a:p>
        </p:txBody>
      </p:sp>
      <p:pic>
        <p:nvPicPr>
          <p:cNvPr id="5" name="Picture 2" descr="La trombosis en 8 cuestiones clave">
            <a:extLst>
              <a:ext uri="{FF2B5EF4-FFF2-40B4-BE49-F238E27FC236}">
                <a16:creationId xmlns:a16="http://schemas.microsoft.com/office/drawing/2014/main" id="{53C44F81-ECAD-88E0-6944-64A6078CF87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897625" y="2164764"/>
            <a:ext cx="3565392" cy="311971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6" name="Imagen 6">
            <a:extLst>
              <a:ext uri="{FF2B5EF4-FFF2-40B4-BE49-F238E27FC236}">
                <a16:creationId xmlns:a16="http://schemas.microsoft.com/office/drawing/2014/main" id="{AF8EFC8C-F5D8-58D6-3DAA-A7E55F1C4C5A}"/>
              </a:ext>
            </a:extLst>
          </p:cNvPr>
          <p:cNvPicPr>
            <a:picLocks noChangeAspect="1"/>
          </p:cNvPicPr>
          <p:nvPr/>
        </p:nvPicPr>
        <p:blipFill rotWithShape="1">
          <a:blip r:embed="rId3"/>
          <a:srcRect l="17308" t="15812" r="50000" b="70549"/>
          <a:stretch/>
        </p:blipFill>
        <p:spPr>
          <a:xfrm>
            <a:off x="1103372" y="4325338"/>
            <a:ext cx="6685396" cy="1568856"/>
          </a:xfrm>
          <a:prstGeom prst="rect">
            <a:avLst/>
          </a:prstGeom>
        </p:spPr>
      </p:pic>
    </p:spTree>
    <p:extLst>
      <p:ext uri="{BB962C8B-B14F-4D97-AF65-F5344CB8AC3E}">
        <p14:creationId xmlns:p14="http://schemas.microsoft.com/office/powerpoint/2010/main" val="690228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404E2-B09A-6A95-B724-5F73BADA8ADE}"/>
              </a:ext>
            </a:extLst>
          </p:cNvPr>
          <p:cNvSpPr>
            <a:spLocks noGrp="1"/>
          </p:cNvSpPr>
          <p:nvPr>
            <p:ph type="title"/>
          </p:nvPr>
        </p:nvSpPr>
        <p:spPr>
          <a:xfrm>
            <a:off x="838200" y="1293905"/>
            <a:ext cx="10515600" cy="1146829"/>
          </a:xfrm>
        </p:spPr>
        <p:txBody>
          <a:bodyPr anchor="ctr">
            <a:normAutofit/>
          </a:bodyPr>
          <a:lstStyle/>
          <a:p>
            <a:r>
              <a:rPr lang="es-GT" sz="4100" b="1" i="0">
                <a:effectLst/>
              </a:rPr>
              <a:t>14. </a:t>
            </a:r>
            <a:r>
              <a:rPr lang="es-GT" sz="4100" b="1"/>
              <a:t>Kit detección polimorfismos en el gen GST</a:t>
            </a:r>
            <a:endParaRPr lang="en-US" sz="4100"/>
          </a:p>
        </p:txBody>
      </p:sp>
      <p:sp>
        <p:nvSpPr>
          <p:cNvPr id="3" name="Content Placeholder 2">
            <a:extLst>
              <a:ext uri="{FF2B5EF4-FFF2-40B4-BE49-F238E27FC236}">
                <a16:creationId xmlns:a16="http://schemas.microsoft.com/office/drawing/2014/main" id="{44B04112-4778-9FC2-6F8C-512FC51919A3}"/>
              </a:ext>
            </a:extLst>
          </p:cNvPr>
          <p:cNvSpPr>
            <a:spLocks noGrp="1"/>
          </p:cNvSpPr>
          <p:nvPr>
            <p:ph sz="half" idx="1"/>
          </p:nvPr>
        </p:nvSpPr>
        <p:spPr>
          <a:xfrm>
            <a:off x="838200" y="2665506"/>
            <a:ext cx="5181600" cy="3119718"/>
          </a:xfrm>
        </p:spPr>
        <p:txBody>
          <a:bodyPr>
            <a:normAutofit/>
          </a:bodyPr>
          <a:lstStyle/>
          <a:p>
            <a:r>
              <a:rPr lang="es-GT" sz="2400" b="0" i="0" dirty="0">
                <a:effectLst/>
              </a:rPr>
              <a:t>Varios </a:t>
            </a:r>
            <a:r>
              <a:rPr lang="es-GT" sz="2400" b="0" i="0" dirty="0" err="1">
                <a:effectLst/>
              </a:rPr>
              <a:t>polimorfirmos</a:t>
            </a:r>
            <a:r>
              <a:rPr lang="es-GT" sz="2400" b="0" i="0" dirty="0">
                <a:effectLst/>
              </a:rPr>
              <a:t> en el gen GST, resultan en actividad reducida de la enzima, esto hace que la persona tenga una alta sensibilidad a la contaminación y a </a:t>
            </a:r>
            <a:r>
              <a:rPr lang="es-GT" sz="2400" b="0" i="0" dirty="0" err="1">
                <a:effectLst/>
              </a:rPr>
              <a:t>cancerigenos</a:t>
            </a:r>
            <a:r>
              <a:rPr lang="es-GT" sz="2400" b="0" i="0" dirty="0">
                <a:effectLst/>
              </a:rPr>
              <a:t>. </a:t>
            </a:r>
          </a:p>
          <a:p>
            <a:endParaRPr lang="es-GT" sz="2400" dirty="0"/>
          </a:p>
          <a:p>
            <a:r>
              <a:rPr lang="es-GT" sz="2400" b="0" i="0" dirty="0">
                <a:effectLst/>
              </a:rPr>
              <a:t>PCR</a:t>
            </a:r>
            <a:r>
              <a:rPr lang="es-GT" sz="2400" dirty="0"/>
              <a:t> de punto final más hibridación</a:t>
            </a:r>
            <a:endParaRPr lang="es-GT" sz="2400" b="0" i="0" dirty="0">
              <a:effectLst/>
            </a:endParaRPr>
          </a:p>
          <a:p>
            <a:endParaRPr lang="en-US" sz="2400" dirty="0"/>
          </a:p>
        </p:txBody>
      </p:sp>
      <p:pic>
        <p:nvPicPr>
          <p:cNvPr id="4" name="Picture 2" descr="La trombosis en 8 cuestiones clave">
            <a:extLst>
              <a:ext uri="{FF2B5EF4-FFF2-40B4-BE49-F238E27FC236}">
                <a16:creationId xmlns:a16="http://schemas.microsoft.com/office/drawing/2014/main" id="{F72EE600-1682-CF12-89E0-8A72871319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64608" y="2169426"/>
            <a:ext cx="3565392" cy="311971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5" name="Imagen 6">
            <a:extLst>
              <a:ext uri="{FF2B5EF4-FFF2-40B4-BE49-F238E27FC236}">
                <a16:creationId xmlns:a16="http://schemas.microsoft.com/office/drawing/2014/main" id="{FD3DBE1F-ED89-92D4-8ED0-68B6764E9B29}"/>
              </a:ext>
            </a:extLst>
          </p:cNvPr>
          <p:cNvPicPr>
            <a:picLocks noChangeAspect="1"/>
          </p:cNvPicPr>
          <p:nvPr/>
        </p:nvPicPr>
        <p:blipFill rotWithShape="1">
          <a:blip r:embed="rId3"/>
          <a:srcRect l="17308" t="15812" r="50000" b="70549"/>
          <a:stretch/>
        </p:blipFill>
        <p:spPr>
          <a:xfrm>
            <a:off x="1691201" y="5289144"/>
            <a:ext cx="6685396" cy="1568856"/>
          </a:xfrm>
          <a:prstGeom prst="rect">
            <a:avLst/>
          </a:prstGeom>
        </p:spPr>
      </p:pic>
    </p:spTree>
    <p:extLst>
      <p:ext uri="{BB962C8B-B14F-4D97-AF65-F5344CB8AC3E}">
        <p14:creationId xmlns:p14="http://schemas.microsoft.com/office/powerpoint/2010/main" val="1387069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1C93-8952-3372-B72A-DD1299CC3AC3}"/>
              </a:ext>
            </a:extLst>
          </p:cNvPr>
          <p:cNvSpPr>
            <a:spLocks noGrp="1"/>
          </p:cNvSpPr>
          <p:nvPr>
            <p:ph type="title"/>
          </p:nvPr>
        </p:nvSpPr>
        <p:spPr/>
        <p:txBody>
          <a:bodyPr/>
          <a:lstStyle/>
          <a:p>
            <a:r>
              <a:rPr lang="es-GT" sz="4400" b="1" i="0" dirty="0">
                <a:solidFill>
                  <a:schemeClr val="accent1">
                    <a:lumMod val="50000"/>
                  </a:schemeClr>
                </a:solidFill>
                <a:effectLst/>
                <a:latin typeface="PT Sans" panose="020B0503020203020204" pitchFamily="34" charset="0"/>
              </a:rPr>
              <a:t>15. </a:t>
            </a:r>
            <a:r>
              <a:rPr lang="es-GT" sz="4400" b="1" dirty="0">
                <a:solidFill>
                  <a:schemeClr val="accent1">
                    <a:lumMod val="50000"/>
                  </a:schemeClr>
                </a:solidFill>
                <a:latin typeface="PT Sans" panose="020B0503020203020204" pitchFamily="34" charset="0"/>
              </a:rPr>
              <a:t>Kit detección metabolismo de estatinas</a:t>
            </a:r>
            <a:endParaRPr lang="en-US" dirty="0"/>
          </a:p>
        </p:txBody>
      </p:sp>
      <p:sp>
        <p:nvSpPr>
          <p:cNvPr id="3" name="Content Placeholder 2">
            <a:extLst>
              <a:ext uri="{FF2B5EF4-FFF2-40B4-BE49-F238E27FC236}">
                <a16:creationId xmlns:a16="http://schemas.microsoft.com/office/drawing/2014/main" id="{E0EA2541-04BB-B11B-A9E4-9503E165D7C7}"/>
              </a:ext>
            </a:extLst>
          </p:cNvPr>
          <p:cNvSpPr>
            <a:spLocks noGrp="1"/>
          </p:cNvSpPr>
          <p:nvPr>
            <p:ph sz="half" idx="1"/>
          </p:nvPr>
        </p:nvSpPr>
        <p:spPr/>
        <p:txBody>
          <a:bodyPr>
            <a:normAutofit fontScale="92500" lnSpcReduction="20000"/>
          </a:bodyPr>
          <a:lstStyle/>
          <a:p>
            <a:pPr algn="just"/>
            <a:r>
              <a:rPr lang="es-GT" dirty="0">
                <a:solidFill>
                  <a:srgbClr val="002060"/>
                </a:solidFill>
                <a:latin typeface="Arial" panose="020B0604020202020204" pitchFamily="34" charset="0"/>
                <a:cs typeface="Arial" panose="020B0604020202020204" pitchFamily="34" charset="0"/>
              </a:rPr>
              <a:t>Las estatinas son medicamentos que se utilizan para reducir el nivel de LDL . Existen una gran variedad de polimorfismos que afectan la eficacia de estos medicamentos.</a:t>
            </a:r>
          </a:p>
          <a:p>
            <a:pPr algn="just"/>
            <a:endParaRPr lang="es-GT" dirty="0">
              <a:solidFill>
                <a:srgbClr val="002060"/>
              </a:solidFill>
              <a:latin typeface="Arial" panose="020B0604020202020204" pitchFamily="34" charset="0"/>
              <a:cs typeface="Arial" panose="020B0604020202020204" pitchFamily="34" charset="0"/>
            </a:endParaRPr>
          </a:p>
          <a:p>
            <a:pPr algn="just"/>
            <a:r>
              <a:rPr lang="es-GT" b="0" i="0" dirty="0">
                <a:solidFill>
                  <a:srgbClr val="002060"/>
                </a:solidFill>
                <a:effectLst/>
                <a:latin typeface="Arial" panose="020B0604020202020204" pitchFamily="34" charset="0"/>
                <a:cs typeface="Arial" panose="020B0604020202020204" pitchFamily="34" charset="0"/>
              </a:rPr>
              <a:t>PCR</a:t>
            </a:r>
            <a:r>
              <a:rPr lang="es-GT" dirty="0">
                <a:solidFill>
                  <a:srgbClr val="002060"/>
                </a:solidFill>
                <a:latin typeface="Arial" panose="020B0604020202020204" pitchFamily="34" charset="0"/>
                <a:cs typeface="Arial" panose="020B0604020202020204" pitchFamily="34" charset="0"/>
              </a:rPr>
              <a:t> de punto final más hibridación</a:t>
            </a:r>
            <a:endParaRPr lang="es-GT" b="0" i="0" dirty="0">
              <a:solidFill>
                <a:srgbClr val="002060"/>
              </a:solidFill>
              <a:effectLst/>
              <a:latin typeface="Arial" panose="020B0604020202020204" pitchFamily="34" charset="0"/>
              <a:cs typeface="Arial" panose="020B0604020202020204" pitchFamily="34" charset="0"/>
            </a:endParaRPr>
          </a:p>
          <a:p>
            <a:endParaRPr lang="en-US" dirty="0"/>
          </a:p>
        </p:txBody>
      </p:sp>
      <p:pic>
        <p:nvPicPr>
          <p:cNvPr id="5" name="Picture 2" descr="La trombosis en 8 cuestiones clave">
            <a:extLst>
              <a:ext uri="{FF2B5EF4-FFF2-40B4-BE49-F238E27FC236}">
                <a16:creationId xmlns:a16="http://schemas.microsoft.com/office/drawing/2014/main" id="{EF70FB6D-E22A-7419-4146-B782C85D0DD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93573" y="2142899"/>
            <a:ext cx="3560227" cy="311943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6">
            <a:extLst>
              <a:ext uri="{FF2B5EF4-FFF2-40B4-BE49-F238E27FC236}">
                <a16:creationId xmlns:a16="http://schemas.microsoft.com/office/drawing/2014/main" id="{4FA1A628-E017-03CC-7AD0-6CF10558102D}"/>
              </a:ext>
            </a:extLst>
          </p:cNvPr>
          <p:cNvPicPr>
            <a:picLocks noChangeAspect="1"/>
          </p:cNvPicPr>
          <p:nvPr/>
        </p:nvPicPr>
        <p:blipFill rotWithShape="1">
          <a:blip r:embed="rId3"/>
          <a:srcRect l="17308" t="15812" r="50000" b="70549"/>
          <a:stretch/>
        </p:blipFill>
        <p:spPr>
          <a:xfrm>
            <a:off x="4668404" y="5487108"/>
            <a:ext cx="6685396" cy="1491869"/>
          </a:xfrm>
          <a:prstGeom prst="rect">
            <a:avLst/>
          </a:prstGeom>
        </p:spPr>
      </p:pic>
    </p:spTree>
    <p:extLst>
      <p:ext uri="{BB962C8B-B14F-4D97-AF65-F5344CB8AC3E}">
        <p14:creationId xmlns:p14="http://schemas.microsoft.com/office/powerpoint/2010/main" val="2965068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C96E-0257-20D6-A367-519760157BD1}"/>
              </a:ext>
            </a:extLst>
          </p:cNvPr>
          <p:cNvSpPr>
            <a:spLocks noGrp="1"/>
          </p:cNvSpPr>
          <p:nvPr>
            <p:ph type="title"/>
          </p:nvPr>
        </p:nvSpPr>
        <p:spPr/>
        <p:txBody>
          <a:bodyPr>
            <a:normAutofit fontScale="90000"/>
          </a:bodyPr>
          <a:lstStyle/>
          <a:p>
            <a:r>
              <a:rPr lang="es-GT" sz="4400" b="1" i="0" dirty="0">
                <a:solidFill>
                  <a:schemeClr val="accent1">
                    <a:lumMod val="50000"/>
                  </a:schemeClr>
                </a:solidFill>
                <a:effectLst/>
                <a:latin typeface="PT Sans" panose="020B0503020203020204" pitchFamily="34" charset="0"/>
              </a:rPr>
              <a:t>16. </a:t>
            </a:r>
            <a:r>
              <a:rPr lang="es-GT" sz="4400" b="1" dirty="0">
                <a:solidFill>
                  <a:schemeClr val="accent1">
                    <a:lumMod val="50000"/>
                  </a:schemeClr>
                </a:solidFill>
                <a:latin typeface="PT Sans" panose="020B0503020203020204" pitchFamily="34" charset="0"/>
              </a:rPr>
              <a:t>Kit detección de polimorfismos en NAT2</a:t>
            </a:r>
            <a:endParaRPr lang="en-US" dirty="0"/>
          </a:p>
        </p:txBody>
      </p:sp>
      <p:sp>
        <p:nvSpPr>
          <p:cNvPr id="3" name="Content Placeholder 2">
            <a:extLst>
              <a:ext uri="{FF2B5EF4-FFF2-40B4-BE49-F238E27FC236}">
                <a16:creationId xmlns:a16="http://schemas.microsoft.com/office/drawing/2014/main" id="{CE22E23C-0A5E-E06E-7078-39DF6B92E703}"/>
              </a:ext>
            </a:extLst>
          </p:cNvPr>
          <p:cNvSpPr>
            <a:spLocks noGrp="1"/>
          </p:cNvSpPr>
          <p:nvPr>
            <p:ph sz="half" idx="1"/>
          </p:nvPr>
        </p:nvSpPr>
        <p:spPr/>
        <p:txBody>
          <a:bodyPr/>
          <a:lstStyle/>
          <a:p>
            <a:pPr algn="just"/>
            <a:r>
              <a:rPr lang="es-GT" dirty="0">
                <a:solidFill>
                  <a:srgbClr val="002060"/>
                </a:solidFill>
                <a:latin typeface="Arial" panose="020B0604020202020204" pitchFamily="34" charset="0"/>
                <a:cs typeface="Arial" panose="020B0604020202020204" pitchFamily="34" charset="0"/>
              </a:rPr>
              <a:t>Los polimorfismos evaluados afectan la respuesta a drogas como Isoniazida, hidralazina y </a:t>
            </a:r>
            <a:r>
              <a:rPr lang="es-GT" dirty="0" err="1">
                <a:solidFill>
                  <a:srgbClr val="002060"/>
                </a:solidFill>
                <a:latin typeface="Arial" panose="020B0604020202020204" pitchFamily="34" charset="0"/>
                <a:cs typeface="Arial" panose="020B0604020202020204" pitchFamily="34" charset="0"/>
              </a:rPr>
              <a:t>sulfasalazine</a:t>
            </a:r>
            <a:r>
              <a:rPr lang="es-GT" dirty="0">
                <a:solidFill>
                  <a:srgbClr val="002060"/>
                </a:solidFill>
                <a:latin typeface="Arial" panose="020B0604020202020204" pitchFamily="34" charset="0"/>
                <a:cs typeface="Arial" panose="020B0604020202020204" pitchFamily="34" charset="0"/>
              </a:rPr>
              <a:t>.</a:t>
            </a:r>
          </a:p>
          <a:p>
            <a:pPr algn="just"/>
            <a:endParaRPr lang="es-GT" dirty="0">
              <a:solidFill>
                <a:srgbClr val="002060"/>
              </a:solidFill>
              <a:latin typeface="Arial" panose="020B0604020202020204" pitchFamily="34" charset="0"/>
              <a:cs typeface="Arial" panose="020B0604020202020204" pitchFamily="34" charset="0"/>
            </a:endParaRPr>
          </a:p>
          <a:p>
            <a:pPr algn="just"/>
            <a:r>
              <a:rPr lang="es-GT" b="0" i="0" dirty="0">
                <a:solidFill>
                  <a:srgbClr val="002060"/>
                </a:solidFill>
                <a:effectLst/>
                <a:latin typeface="Arial" panose="020B0604020202020204" pitchFamily="34" charset="0"/>
                <a:cs typeface="Arial" panose="020B0604020202020204" pitchFamily="34" charset="0"/>
              </a:rPr>
              <a:t>PCR</a:t>
            </a:r>
            <a:r>
              <a:rPr lang="es-GT" dirty="0">
                <a:solidFill>
                  <a:srgbClr val="002060"/>
                </a:solidFill>
                <a:latin typeface="Arial" panose="020B0604020202020204" pitchFamily="34" charset="0"/>
                <a:cs typeface="Arial" panose="020B0604020202020204" pitchFamily="34" charset="0"/>
              </a:rPr>
              <a:t> de punto final más hibridación</a:t>
            </a:r>
            <a:endParaRPr lang="es-GT" b="0" i="0" dirty="0">
              <a:solidFill>
                <a:srgbClr val="002060"/>
              </a:solidFill>
              <a:effectLst/>
              <a:latin typeface="Arial" panose="020B0604020202020204" pitchFamily="34" charset="0"/>
              <a:cs typeface="Arial" panose="020B0604020202020204" pitchFamily="34" charset="0"/>
            </a:endParaRPr>
          </a:p>
          <a:p>
            <a:endParaRPr lang="en-US" dirty="0"/>
          </a:p>
        </p:txBody>
      </p:sp>
      <p:pic>
        <p:nvPicPr>
          <p:cNvPr id="5" name="Picture 2" descr="La trombosis en 8 cuestiones clave">
            <a:extLst>
              <a:ext uri="{FF2B5EF4-FFF2-40B4-BE49-F238E27FC236}">
                <a16:creationId xmlns:a16="http://schemas.microsoft.com/office/drawing/2014/main" id="{5219B480-F893-84B9-26E2-801ECAFE9D8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424945" y="2169707"/>
            <a:ext cx="3560227" cy="311943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6">
            <a:extLst>
              <a:ext uri="{FF2B5EF4-FFF2-40B4-BE49-F238E27FC236}">
                <a16:creationId xmlns:a16="http://schemas.microsoft.com/office/drawing/2014/main" id="{45266FBD-E118-5D10-8409-774DA2E424E9}"/>
              </a:ext>
            </a:extLst>
          </p:cNvPr>
          <p:cNvPicPr>
            <a:picLocks noChangeAspect="1"/>
          </p:cNvPicPr>
          <p:nvPr/>
        </p:nvPicPr>
        <p:blipFill rotWithShape="1">
          <a:blip r:embed="rId3"/>
          <a:srcRect l="17308" t="15812" r="50000" b="70549"/>
          <a:stretch/>
        </p:blipFill>
        <p:spPr>
          <a:xfrm>
            <a:off x="4450875" y="5289144"/>
            <a:ext cx="6685396" cy="1568856"/>
          </a:xfrm>
          <a:prstGeom prst="rect">
            <a:avLst/>
          </a:prstGeom>
        </p:spPr>
      </p:pic>
    </p:spTree>
    <p:extLst>
      <p:ext uri="{BB962C8B-B14F-4D97-AF65-F5344CB8AC3E}">
        <p14:creationId xmlns:p14="http://schemas.microsoft.com/office/powerpoint/2010/main" val="39022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2019-1756-9089-F182-DBD0DCAD77F3}"/>
              </a:ext>
            </a:extLst>
          </p:cNvPr>
          <p:cNvSpPr>
            <a:spLocks noGrp="1"/>
          </p:cNvSpPr>
          <p:nvPr>
            <p:ph type="title"/>
          </p:nvPr>
        </p:nvSpPr>
        <p:spPr/>
        <p:txBody>
          <a:bodyPr/>
          <a:lstStyle/>
          <a:p>
            <a:r>
              <a:rPr lang="es-GT" b="1" dirty="0">
                <a:solidFill>
                  <a:schemeClr val="accent1">
                    <a:lumMod val="50000"/>
                  </a:schemeClr>
                </a:solidFill>
                <a:latin typeface="PT Sans" panose="020B0503020203020204" pitchFamily="34" charset="0"/>
              </a:rPr>
              <a:t>1. Kit de detección de factor V de </a:t>
            </a:r>
            <a:r>
              <a:rPr lang="es-GT" b="1" dirty="0" err="1">
                <a:solidFill>
                  <a:schemeClr val="accent1">
                    <a:lumMod val="50000"/>
                  </a:schemeClr>
                </a:solidFill>
                <a:latin typeface="PT Sans" panose="020B0503020203020204" pitchFamily="34" charset="0"/>
              </a:rPr>
              <a:t>leiden</a:t>
            </a:r>
            <a:endParaRPr lang="en-US" dirty="0"/>
          </a:p>
        </p:txBody>
      </p:sp>
      <p:sp>
        <p:nvSpPr>
          <p:cNvPr id="3" name="Content Placeholder 2">
            <a:extLst>
              <a:ext uri="{FF2B5EF4-FFF2-40B4-BE49-F238E27FC236}">
                <a16:creationId xmlns:a16="http://schemas.microsoft.com/office/drawing/2014/main" id="{FC43D382-F5FA-EB1B-6908-E02F09F231FB}"/>
              </a:ext>
            </a:extLst>
          </p:cNvPr>
          <p:cNvSpPr>
            <a:spLocks noGrp="1"/>
          </p:cNvSpPr>
          <p:nvPr>
            <p:ph sz="half" idx="1"/>
          </p:nvPr>
        </p:nvSpPr>
        <p:spPr/>
        <p:txBody>
          <a:bodyPr>
            <a:normAutofit fontScale="92500"/>
          </a:bodyPr>
          <a:lstStyle/>
          <a:p>
            <a:pPr algn="just"/>
            <a:r>
              <a:rPr lang="es-MX" sz="2800" dirty="0">
                <a:solidFill>
                  <a:schemeClr val="accent1">
                    <a:lumMod val="50000"/>
                  </a:schemeClr>
                </a:solidFill>
              </a:rPr>
              <a:t>El factor V Leiden es una mutación de uno de los factores de coagulación de la sangre. Esta mutación puede aumentar las probabilidades de desarrollar coágulos de sangre anormales, con mayor frecuencia en las piernas o los pulmones. </a:t>
            </a:r>
          </a:p>
          <a:p>
            <a:pPr algn="just"/>
            <a:endParaRPr lang="es-MX" sz="2800" dirty="0">
              <a:solidFill>
                <a:schemeClr val="accent1">
                  <a:lumMod val="50000"/>
                </a:schemeClr>
              </a:solidFill>
            </a:endParaRPr>
          </a:p>
          <a:p>
            <a:endParaRPr lang="en-US" dirty="0"/>
          </a:p>
        </p:txBody>
      </p:sp>
      <p:sp>
        <p:nvSpPr>
          <p:cNvPr id="4" name="Content Placeholder 3">
            <a:extLst>
              <a:ext uri="{FF2B5EF4-FFF2-40B4-BE49-F238E27FC236}">
                <a16:creationId xmlns:a16="http://schemas.microsoft.com/office/drawing/2014/main" id="{C2CEF356-F1F0-3F08-8297-AE598F38A3E5}"/>
              </a:ext>
            </a:extLst>
          </p:cNvPr>
          <p:cNvSpPr>
            <a:spLocks noGrp="1"/>
          </p:cNvSpPr>
          <p:nvPr>
            <p:ph sz="half" idx="2"/>
          </p:nvPr>
        </p:nvSpPr>
        <p:spPr/>
        <p:txBody>
          <a:bodyPr>
            <a:normAutofit fontScale="92500"/>
          </a:bodyPr>
          <a:lstStyle/>
          <a:p>
            <a:r>
              <a:rPr lang="es-MX" sz="2800" dirty="0">
                <a:solidFill>
                  <a:schemeClr val="accent1">
                    <a:lumMod val="50000"/>
                  </a:schemeClr>
                </a:solidFill>
              </a:rPr>
              <a:t>Tanto hombres como mujeres pueden tener el factor V Leiden. Las mujeres portadoras de la mutación del factor V Leiden pueden tener una mayor tendencia a desarrollar coágulos de sangre durante el embarazo o al tomar estrógeno hormonal.</a:t>
            </a:r>
            <a:endParaRPr lang="es-GT" sz="2800" dirty="0">
              <a:solidFill>
                <a:schemeClr val="accent1">
                  <a:lumMod val="50000"/>
                </a:schemeClr>
              </a:solidFill>
            </a:endParaRPr>
          </a:p>
          <a:p>
            <a:endParaRPr lang="en-US" dirty="0"/>
          </a:p>
        </p:txBody>
      </p:sp>
      <p:pic>
        <p:nvPicPr>
          <p:cNvPr id="5" name="Imagen 5">
            <a:extLst>
              <a:ext uri="{FF2B5EF4-FFF2-40B4-BE49-F238E27FC236}">
                <a16:creationId xmlns:a16="http://schemas.microsoft.com/office/drawing/2014/main" id="{3C5918D6-C3F3-9358-A37B-92E3019C1147}"/>
              </a:ext>
            </a:extLst>
          </p:cNvPr>
          <p:cNvPicPr>
            <a:picLocks noChangeAspect="1"/>
          </p:cNvPicPr>
          <p:nvPr/>
        </p:nvPicPr>
        <p:blipFill rotWithShape="1">
          <a:blip r:embed="rId2"/>
          <a:srcRect l="35777" t="9350" r="38480" b="75508"/>
          <a:stretch/>
        </p:blipFill>
        <p:spPr>
          <a:xfrm>
            <a:off x="4187594" y="5564095"/>
            <a:ext cx="2143706" cy="708942"/>
          </a:xfrm>
          <a:prstGeom prst="rect">
            <a:avLst/>
          </a:prstGeom>
        </p:spPr>
      </p:pic>
      <p:pic>
        <p:nvPicPr>
          <p:cNvPr id="6" name="Picture 5" descr="Qué es la trombosis? Tipos, diagnóstico y prevención - mediQuo">
            <a:extLst>
              <a:ext uri="{FF2B5EF4-FFF2-40B4-BE49-F238E27FC236}">
                <a16:creationId xmlns:a16="http://schemas.microsoft.com/office/drawing/2014/main" id="{87C4B6CD-4399-9B61-9032-D5B6914551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47" r="14091" b="31271"/>
          <a:stretch/>
        </p:blipFill>
        <p:spPr bwMode="auto">
          <a:xfrm>
            <a:off x="8903732" y="5569148"/>
            <a:ext cx="3288268" cy="157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14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6BF3D-E9F9-C963-978B-00E486EBAE73}"/>
              </a:ext>
            </a:extLst>
          </p:cNvPr>
          <p:cNvSpPr>
            <a:spLocks noGrp="1"/>
          </p:cNvSpPr>
          <p:nvPr>
            <p:ph type="title"/>
          </p:nvPr>
        </p:nvSpPr>
        <p:spPr/>
        <p:txBody>
          <a:bodyPr/>
          <a:lstStyle/>
          <a:p>
            <a:r>
              <a:rPr lang="es-GT" sz="4400" b="1" i="0" dirty="0">
                <a:solidFill>
                  <a:schemeClr val="accent1">
                    <a:lumMod val="50000"/>
                  </a:schemeClr>
                </a:solidFill>
                <a:effectLst/>
                <a:latin typeface="PT Sans" panose="020B0503020203020204" pitchFamily="34" charset="0"/>
              </a:rPr>
              <a:t>17. Kit de detección de H</a:t>
            </a:r>
            <a:r>
              <a:rPr lang="en-US" sz="4400" b="1" i="0" dirty="0">
                <a:solidFill>
                  <a:schemeClr val="accent1">
                    <a:lumMod val="50000"/>
                  </a:schemeClr>
                </a:solidFill>
                <a:effectLst/>
                <a:latin typeface="PT Sans" panose="020B0503020203020204" pitchFamily="34" charset="0"/>
              </a:rPr>
              <a:t>LA DRB1</a:t>
            </a:r>
            <a:endParaRPr lang="en-US" dirty="0"/>
          </a:p>
        </p:txBody>
      </p:sp>
      <p:sp>
        <p:nvSpPr>
          <p:cNvPr id="3" name="Content Placeholder 2">
            <a:extLst>
              <a:ext uri="{FF2B5EF4-FFF2-40B4-BE49-F238E27FC236}">
                <a16:creationId xmlns:a16="http://schemas.microsoft.com/office/drawing/2014/main" id="{023501B3-2EB4-53BB-6ED5-45EE4EFCADA2}"/>
              </a:ext>
            </a:extLst>
          </p:cNvPr>
          <p:cNvSpPr>
            <a:spLocks noGrp="1"/>
          </p:cNvSpPr>
          <p:nvPr>
            <p:ph idx="1"/>
          </p:nvPr>
        </p:nvSpPr>
        <p:spPr/>
        <p:txBody>
          <a:bodyPr/>
          <a:lstStyle/>
          <a:p>
            <a:pPr algn="just"/>
            <a:r>
              <a:rPr lang="es-GT" b="0" i="0" dirty="0">
                <a:solidFill>
                  <a:srgbClr val="002060"/>
                </a:solidFill>
                <a:effectLst/>
                <a:latin typeface="Arial" panose="020B0604020202020204" pitchFamily="34" charset="0"/>
                <a:cs typeface="Arial" panose="020B0604020202020204" pitchFamily="34" charset="0"/>
              </a:rPr>
              <a:t>alelo de riesgo para artritis reumatoide</a:t>
            </a:r>
          </a:p>
          <a:p>
            <a:pPr algn="just"/>
            <a:r>
              <a:rPr lang="es-GT" b="0" i="0" dirty="0">
                <a:solidFill>
                  <a:srgbClr val="002060"/>
                </a:solidFill>
                <a:effectLst/>
                <a:latin typeface="Arial" panose="020B0604020202020204" pitchFamily="34" charset="0"/>
                <a:cs typeface="Arial" panose="020B0604020202020204" pitchFamily="34" charset="0"/>
              </a:rPr>
              <a:t>PCR</a:t>
            </a:r>
            <a:r>
              <a:rPr lang="es-GT" dirty="0">
                <a:solidFill>
                  <a:srgbClr val="002060"/>
                </a:solidFill>
                <a:latin typeface="Arial" panose="020B0604020202020204" pitchFamily="34" charset="0"/>
                <a:cs typeface="Arial" panose="020B0604020202020204" pitchFamily="34" charset="0"/>
              </a:rPr>
              <a:t> de punto final más hibridación</a:t>
            </a:r>
            <a:endParaRPr lang="es-GT" b="0" i="0" dirty="0">
              <a:solidFill>
                <a:srgbClr val="002060"/>
              </a:solidFill>
              <a:effectLst/>
              <a:latin typeface="Arial" panose="020B0604020202020204" pitchFamily="34" charset="0"/>
              <a:cs typeface="Arial" panose="020B0604020202020204" pitchFamily="34" charset="0"/>
            </a:endParaRPr>
          </a:p>
          <a:p>
            <a:endParaRPr lang="en-US" dirty="0"/>
          </a:p>
        </p:txBody>
      </p:sp>
      <p:pic>
        <p:nvPicPr>
          <p:cNvPr id="4" name="Imagen 6">
            <a:extLst>
              <a:ext uri="{FF2B5EF4-FFF2-40B4-BE49-F238E27FC236}">
                <a16:creationId xmlns:a16="http://schemas.microsoft.com/office/drawing/2014/main" id="{3EE42E7C-9C00-38AA-13EB-CEBC4D8A8116}"/>
              </a:ext>
            </a:extLst>
          </p:cNvPr>
          <p:cNvPicPr>
            <a:picLocks noChangeAspect="1"/>
          </p:cNvPicPr>
          <p:nvPr/>
        </p:nvPicPr>
        <p:blipFill rotWithShape="1">
          <a:blip r:embed="rId2"/>
          <a:srcRect l="17308" t="15812" r="50000" b="70549"/>
          <a:stretch/>
        </p:blipFill>
        <p:spPr>
          <a:xfrm>
            <a:off x="994515" y="3979733"/>
            <a:ext cx="6685396" cy="1568856"/>
          </a:xfrm>
          <a:prstGeom prst="rect">
            <a:avLst/>
          </a:prstGeom>
        </p:spPr>
      </p:pic>
      <p:pic>
        <p:nvPicPr>
          <p:cNvPr id="5" name="Picture 2" descr="La trombosis en 8 cuestiones clave">
            <a:extLst>
              <a:ext uri="{FF2B5EF4-FFF2-40B4-BE49-F238E27FC236}">
                <a16:creationId xmlns:a16="http://schemas.microsoft.com/office/drawing/2014/main" id="{D99E8634-A32B-F1E2-EDAF-7AA2B1658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7989" y="3022040"/>
            <a:ext cx="2869496" cy="251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453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FCF6-0068-69B5-7CC2-CFEC8D63C902}"/>
              </a:ext>
            </a:extLst>
          </p:cNvPr>
          <p:cNvSpPr>
            <a:spLocks noGrp="1"/>
          </p:cNvSpPr>
          <p:nvPr>
            <p:ph type="title"/>
          </p:nvPr>
        </p:nvSpPr>
        <p:spPr/>
        <p:txBody>
          <a:bodyPr>
            <a:normAutofit fontScale="90000"/>
          </a:bodyPr>
          <a:lstStyle/>
          <a:p>
            <a:r>
              <a:rPr lang="es-GT" sz="4400" b="1" i="0" dirty="0">
                <a:solidFill>
                  <a:schemeClr val="accent1">
                    <a:lumMod val="50000"/>
                  </a:schemeClr>
                </a:solidFill>
                <a:effectLst/>
                <a:latin typeface="PT Sans" panose="020B0503020203020204" pitchFamily="34" charset="0"/>
              </a:rPr>
              <a:t>18. Kit para la detección de enfermedad de  Gilbert</a:t>
            </a:r>
            <a:endParaRPr lang="en-US" dirty="0"/>
          </a:p>
        </p:txBody>
      </p:sp>
      <p:sp>
        <p:nvSpPr>
          <p:cNvPr id="3" name="Content Placeholder 2">
            <a:extLst>
              <a:ext uri="{FF2B5EF4-FFF2-40B4-BE49-F238E27FC236}">
                <a16:creationId xmlns:a16="http://schemas.microsoft.com/office/drawing/2014/main" id="{F72367DC-13B5-E10E-6BF5-A8B1CB8A491A}"/>
              </a:ext>
            </a:extLst>
          </p:cNvPr>
          <p:cNvSpPr>
            <a:spLocks noGrp="1"/>
          </p:cNvSpPr>
          <p:nvPr>
            <p:ph sz="half" idx="1"/>
          </p:nvPr>
        </p:nvSpPr>
        <p:spPr/>
        <p:txBody>
          <a:bodyPr/>
          <a:lstStyle/>
          <a:p>
            <a:r>
              <a:rPr lang="es-GT" b="0" i="0" dirty="0">
                <a:solidFill>
                  <a:srgbClr val="002060"/>
                </a:solidFill>
                <a:effectLst/>
                <a:latin typeface="Cambria" panose="02040503050406030204" pitchFamily="18" charset="0"/>
              </a:rPr>
              <a:t>El síndrome de Gilbert es un desorden autosómico recesivo, que se caracteriza por hiperbilirrubinemia no conjugada</a:t>
            </a:r>
            <a:r>
              <a:rPr lang="es-GT" dirty="0">
                <a:solidFill>
                  <a:srgbClr val="002060"/>
                </a:solidFill>
                <a:latin typeface="Cambria" panose="02040503050406030204" pitchFamily="18" charset="0"/>
              </a:rPr>
              <a:t>; puede ser responsable a largo plazo de producir daño en el hígado.</a:t>
            </a:r>
          </a:p>
          <a:p>
            <a:endParaRPr lang="en-US" dirty="0"/>
          </a:p>
        </p:txBody>
      </p:sp>
      <p:sp>
        <p:nvSpPr>
          <p:cNvPr id="4" name="Content Placeholder 3">
            <a:extLst>
              <a:ext uri="{FF2B5EF4-FFF2-40B4-BE49-F238E27FC236}">
                <a16:creationId xmlns:a16="http://schemas.microsoft.com/office/drawing/2014/main" id="{6ACF65E8-E224-D885-9347-79F53D9C151D}"/>
              </a:ext>
            </a:extLst>
          </p:cNvPr>
          <p:cNvSpPr>
            <a:spLocks noGrp="1"/>
          </p:cNvSpPr>
          <p:nvPr>
            <p:ph sz="half" idx="2"/>
          </p:nvPr>
        </p:nvSpPr>
        <p:spPr/>
        <p:txBody>
          <a:bodyPr/>
          <a:lstStyle/>
          <a:p>
            <a:pPr algn="just"/>
            <a:r>
              <a:rPr lang="es-GT" dirty="0">
                <a:solidFill>
                  <a:srgbClr val="002060"/>
                </a:solidFill>
                <a:latin typeface="Cambria" panose="02040503050406030204" pitchFamily="18" charset="0"/>
              </a:rPr>
              <a:t>Se produce por inserciones TA en el promotor del gen </a:t>
            </a:r>
            <a:r>
              <a:rPr lang="es-GT" b="0" i="0" dirty="0">
                <a:solidFill>
                  <a:srgbClr val="002060"/>
                </a:solidFill>
                <a:effectLst/>
                <a:latin typeface="Cambria" panose="02040503050406030204" pitchFamily="18" charset="0"/>
              </a:rPr>
              <a:t>UGT1A1. </a:t>
            </a:r>
          </a:p>
          <a:p>
            <a:pPr algn="just"/>
            <a:r>
              <a:rPr lang="es-GT" dirty="0">
                <a:solidFill>
                  <a:srgbClr val="002060"/>
                </a:solidFill>
                <a:latin typeface="Cambria" panose="02040503050406030204" pitchFamily="18" charset="0"/>
              </a:rPr>
              <a:t>FAM</a:t>
            </a:r>
          </a:p>
          <a:p>
            <a:endParaRPr lang="en-US" dirty="0"/>
          </a:p>
        </p:txBody>
      </p:sp>
      <p:pic>
        <p:nvPicPr>
          <p:cNvPr id="5" name="Picture 4" descr="Generi Biotech - Biotechnological company">
            <a:extLst>
              <a:ext uri="{FF2B5EF4-FFF2-40B4-BE49-F238E27FC236}">
                <a16:creationId xmlns:a16="http://schemas.microsoft.com/office/drawing/2014/main" id="{200B1B4F-8A20-2A3F-5A48-81B2EF80D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914" y="5477548"/>
            <a:ext cx="3466963" cy="5324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1430340B-3360-96D2-9212-0B0486090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734" y="3845202"/>
            <a:ext cx="4412518" cy="2721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726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F7A29-5F33-E5B5-2B06-C6934E746046}"/>
              </a:ext>
            </a:extLst>
          </p:cNvPr>
          <p:cNvSpPr>
            <a:spLocks noGrp="1"/>
          </p:cNvSpPr>
          <p:nvPr>
            <p:ph type="title"/>
          </p:nvPr>
        </p:nvSpPr>
        <p:spPr/>
        <p:txBody>
          <a:bodyPr>
            <a:normAutofit fontScale="90000"/>
          </a:bodyPr>
          <a:lstStyle/>
          <a:p>
            <a:r>
              <a:rPr lang="es-GT" b="1" dirty="0">
                <a:solidFill>
                  <a:schemeClr val="accent1">
                    <a:lumMod val="50000"/>
                  </a:schemeClr>
                </a:solidFill>
                <a:latin typeface="PT Sans" panose="020B0503020203020204" pitchFamily="34" charset="0"/>
              </a:rPr>
              <a:t>19. Kit para Fibrosis quística, mutación F508del</a:t>
            </a:r>
            <a:endParaRPr lang="en-US" dirty="0"/>
          </a:p>
        </p:txBody>
      </p:sp>
      <p:sp>
        <p:nvSpPr>
          <p:cNvPr id="3" name="Content Placeholder 2">
            <a:extLst>
              <a:ext uri="{FF2B5EF4-FFF2-40B4-BE49-F238E27FC236}">
                <a16:creationId xmlns:a16="http://schemas.microsoft.com/office/drawing/2014/main" id="{0E3356BD-8012-1EED-EDA5-0B4A8C568C69}"/>
              </a:ext>
            </a:extLst>
          </p:cNvPr>
          <p:cNvSpPr>
            <a:spLocks noGrp="1"/>
          </p:cNvSpPr>
          <p:nvPr>
            <p:ph sz="half" idx="1"/>
          </p:nvPr>
        </p:nvSpPr>
        <p:spPr/>
        <p:txBody>
          <a:bodyPr>
            <a:normAutofit fontScale="92500"/>
          </a:bodyPr>
          <a:lstStyle/>
          <a:p>
            <a:pPr algn="just"/>
            <a:r>
              <a:rPr lang="es-GT" b="0" i="0" dirty="0">
                <a:solidFill>
                  <a:schemeClr val="accent1">
                    <a:lumMod val="50000"/>
                  </a:schemeClr>
                </a:solidFill>
                <a:effectLst/>
                <a:latin typeface="RobotoCondensed-Light"/>
              </a:rPr>
              <a:t>El gen CFTR es causante de la enfermedad genética llamada fibrosis quística, la mutación más frecuente es la F508del.</a:t>
            </a:r>
            <a:endParaRPr lang="es-GT" dirty="0">
              <a:solidFill>
                <a:schemeClr val="accent1">
                  <a:lumMod val="50000"/>
                </a:schemeClr>
              </a:solidFill>
            </a:endParaRPr>
          </a:p>
          <a:p>
            <a:pPr algn="just"/>
            <a:endParaRPr lang="es-GT" dirty="0">
              <a:solidFill>
                <a:schemeClr val="accent1">
                  <a:lumMod val="50000"/>
                </a:schemeClr>
              </a:solidFill>
            </a:endParaRPr>
          </a:p>
          <a:p>
            <a:pPr algn="just"/>
            <a:r>
              <a:rPr lang="es-GT" dirty="0">
                <a:solidFill>
                  <a:schemeClr val="accent1">
                    <a:lumMod val="50000"/>
                  </a:schemeClr>
                </a:solidFill>
              </a:rPr>
              <a:t>ROX y VIC</a:t>
            </a:r>
          </a:p>
          <a:p>
            <a:pPr algn="just"/>
            <a:r>
              <a:rPr lang="es-GT" dirty="0">
                <a:solidFill>
                  <a:schemeClr val="accent1">
                    <a:lumMod val="50000"/>
                  </a:schemeClr>
                </a:solidFill>
              </a:rPr>
              <a:t>PCR EN TIEMPO REAL</a:t>
            </a:r>
          </a:p>
          <a:p>
            <a:endParaRPr lang="en-US" dirty="0"/>
          </a:p>
        </p:txBody>
      </p:sp>
      <p:pic>
        <p:nvPicPr>
          <p:cNvPr id="5" name="Imagen 4">
            <a:extLst>
              <a:ext uri="{FF2B5EF4-FFF2-40B4-BE49-F238E27FC236}">
                <a16:creationId xmlns:a16="http://schemas.microsoft.com/office/drawing/2014/main" id="{D977FC22-60B1-97F8-3041-9EBC0CE71CD8}"/>
              </a:ext>
            </a:extLst>
          </p:cNvPr>
          <p:cNvPicPr>
            <a:picLocks noChangeAspect="1"/>
          </p:cNvPicPr>
          <p:nvPr/>
        </p:nvPicPr>
        <p:blipFill rotWithShape="1">
          <a:blip r:embed="rId2"/>
          <a:srcRect l="35777" t="9350" r="38480" b="75508"/>
          <a:stretch/>
        </p:blipFill>
        <p:spPr>
          <a:xfrm>
            <a:off x="4244115" y="5430753"/>
            <a:ext cx="2143706" cy="708942"/>
          </a:xfrm>
          <a:prstGeom prst="rect">
            <a:avLst/>
          </a:prstGeom>
        </p:spPr>
      </p:pic>
      <p:pic>
        <p:nvPicPr>
          <p:cNvPr id="6" name="Picture 2" descr="Fibrosis Quistica (FQ): De enfermedad letal a enfermedad crónica | Noticias">
            <a:extLst>
              <a:ext uri="{FF2B5EF4-FFF2-40B4-BE49-F238E27FC236}">
                <a16:creationId xmlns:a16="http://schemas.microsoft.com/office/drawing/2014/main" id="{7BB12041-987E-E3DA-E672-280EB982C2A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63623" y="2594497"/>
            <a:ext cx="4679155" cy="311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2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34494-3C3F-999B-D19F-F0710C8348D4}"/>
              </a:ext>
            </a:extLst>
          </p:cNvPr>
          <p:cNvSpPr>
            <a:spLocks noGrp="1"/>
          </p:cNvSpPr>
          <p:nvPr>
            <p:ph type="title"/>
          </p:nvPr>
        </p:nvSpPr>
        <p:spPr/>
        <p:txBody>
          <a:bodyPr>
            <a:normAutofit fontScale="90000"/>
          </a:bodyPr>
          <a:lstStyle/>
          <a:p>
            <a:r>
              <a:rPr lang="es-GT" sz="4400" b="1" i="0" dirty="0">
                <a:solidFill>
                  <a:schemeClr val="accent1">
                    <a:lumMod val="50000"/>
                  </a:schemeClr>
                </a:solidFill>
                <a:effectLst/>
                <a:latin typeface="PT Sans" panose="020B0503020203020204" pitchFamily="34" charset="0"/>
              </a:rPr>
              <a:t>20. Kit de detección de mutacion</a:t>
            </a:r>
            <a:r>
              <a:rPr lang="es-GT" sz="4400" b="1" dirty="0">
                <a:solidFill>
                  <a:schemeClr val="accent1">
                    <a:lumMod val="50000"/>
                  </a:schemeClr>
                </a:solidFill>
                <a:latin typeface="PT Sans" panose="020B0503020203020204" pitchFamily="34" charset="0"/>
              </a:rPr>
              <a:t>es en el gen </a:t>
            </a:r>
            <a:r>
              <a:rPr lang="es-GT" sz="4400" b="1" i="0" dirty="0">
                <a:solidFill>
                  <a:schemeClr val="accent1">
                    <a:lumMod val="50000"/>
                  </a:schemeClr>
                </a:solidFill>
                <a:effectLst/>
                <a:latin typeface="PT Sans" panose="020B0503020203020204" pitchFamily="34" charset="0"/>
              </a:rPr>
              <a:t> A1AT</a:t>
            </a:r>
            <a:endParaRPr lang="en-US" dirty="0"/>
          </a:p>
        </p:txBody>
      </p:sp>
      <p:sp>
        <p:nvSpPr>
          <p:cNvPr id="3" name="Content Placeholder 2">
            <a:extLst>
              <a:ext uri="{FF2B5EF4-FFF2-40B4-BE49-F238E27FC236}">
                <a16:creationId xmlns:a16="http://schemas.microsoft.com/office/drawing/2014/main" id="{80BE778B-FED7-387A-DE47-44152F397B7A}"/>
              </a:ext>
            </a:extLst>
          </p:cNvPr>
          <p:cNvSpPr>
            <a:spLocks noGrp="1"/>
          </p:cNvSpPr>
          <p:nvPr>
            <p:ph sz="half" idx="1"/>
          </p:nvPr>
        </p:nvSpPr>
        <p:spPr/>
        <p:txBody>
          <a:bodyPr>
            <a:normAutofit fontScale="77500" lnSpcReduction="20000"/>
          </a:bodyPr>
          <a:lstStyle/>
          <a:p>
            <a:pPr algn="just"/>
            <a:r>
              <a:rPr lang="es-GT" b="0" i="0" dirty="0">
                <a:solidFill>
                  <a:srgbClr val="002060"/>
                </a:solidFill>
                <a:effectLst/>
                <a:latin typeface="PT Sans" panose="020B0503020203020204" pitchFamily="34" charset="0"/>
              </a:rPr>
              <a:t>Alfa-1-antitripsina (A1AT) es un inhibidor </a:t>
            </a:r>
            <a:r>
              <a:rPr lang="es-GT" b="0" i="0" dirty="0" err="1">
                <a:solidFill>
                  <a:srgbClr val="002060"/>
                </a:solidFill>
                <a:effectLst/>
                <a:latin typeface="PT Sans" panose="020B0503020203020204" pitchFamily="34" charset="0"/>
              </a:rPr>
              <a:t>serin</a:t>
            </a:r>
            <a:r>
              <a:rPr lang="es-GT" b="0" i="0" dirty="0">
                <a:solidFill>
                  <a:srgbClr val="002060"/>
                </a:solidFill>
                <a:effectLst/>
                <a:latin typeface="PT Sans" panose="020B0503020203020204" pitchFamily="34" charset="0"/>
              </a:rPr>
              <a:t> proteasa, que sirve como inhibidor de la elastasa de neutrófilos en pulmones.  Mutaciones en este gen producen Perdida de función de la proteína. La deficiencia de la proteína esta asociada a enfermedad pulmonar crónica obstructiva (COPD).</a:t>
            </a:r>
          </a:p>
          <a:p>
            <a:pPr algn="just"/>
            <a:r>
              <a:rPr lang="es-GT" dirty="0">
                <a:solidFill>
                  <a:srgbClr val="002060"/>
                </a:solidFill>
                <a:latin typeface="PT Sans" panose="020B0503020203020204" pitchFamily="34" charset="0"/>
              </a:rPr>
              <a:t>PCR en tiempo real</a:t>
            </a:r>
          </a:p>
          <a:p>
            <a:pPr algn="just"/>
            <a:r>
              <a:rPr lang="en-US" dirty="0">
                <a:solidFill>
                  <a:srgbClr val="002060"/>
                </a:solidFill>
                <a:latin typeface="PT Sans" panose="020B0503020203020204" pitchFamily="34" charset="0"/>
              </a:rPr>
              <a:t>FAM y HEX</a:t>
            </a:r>
            <a:endParaRPr lang="es-GT" dirty="0">
              <a:solidFill>
                <a:srgbClr val="002060"/>
              </a:solidFill>
            </a:endParaRPr>
          </a:p>
          <a:p>
            <a:endParaRPr lang="en-US" dirty="0"/>
          </a:p>
        </p:txBody>
      </p:sp>
      <p:sp>
        <p:nvSpPr>
          <p:cNvPr id="4" name="Content Placeholder 3">
            <a:extLst>
              <a:ext uri="{FF2B5EF4-FFF2-40B4-BE49-F238E27FC236}">
                <a16:creationId xmlns:a16="http://schemas.microsoft.com/office/drawing/2014/main" id="{459CC70C-355D-433A-0CFA-FB373EC658EA}"/>
              </a:ext>
            </a:extLst>
          </p:cNvPr>
          <p:cNvSpPr>
            <a:spLocks noGrp="1"/>
          </p:cNvSpPr>
          <p:nvPr>
            <p:ph sz="half" idx="2"/>
          </p:nvPr>
        </p:nvSpPr>
        <p:spPr/>
        <p:txBody>
          <a:bodyPr>
            <a:normAutofit fontScale="77500" lnSpcReduction="20000"/>
          </a:bodyPr>
          <a:lstStyle/>
          <a:p>
            <a:endParaRPr lang="en-US"/>
          </a:p>
        </p:txBody>
      </p:sp>
      <p:pic>
        <p:nvPicPr>
          <p:cNvPr id="5" name="Picture 4" descr="Generi Biotech - Biotechnological company">
            <a:extLst>
              <a:ext uri="{FF2B5EF4-FFF2-40B4-BE49-F238E27FC236}">
                <a16:creationId xmlns:a16="http://schemas.microsoft.com/office/drawing/2014/main" id="{3EB32D55-4B68-A194-6EF6-D4F256CE3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837" y="5297871"/>
            <a:ext cx="3466963" cy="5324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ía Mundial de la Enfermedad Pulmonar Obstructiva Crónica | Recursos para  Prensa - Gobierno de Guatemala">
            <a:extLst>
              <a:ext uri="{FF2B5EF4-FFF2-40B4-BE49-F238E27FC236}">
                <a16:creationId xmlns:a16="http://schemas.microsoft.com/office/drawing/2014/main" id="{3BFE7462-8E5D-3083-A438-5408017A0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155" y="2795281"/>
            <a:ext cx="4589196" cy="286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6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8211-08F2-4086-1BD4-E007F060F09F}"/>
              </a:ext>
            </a:extLst>
          </p:cNvPr>
          <p:cNvSpPr>
            <a:spLocks noGrp="1"/>
          </p:cNvSpPr>
          <p:nvPr>
            <p:ph type="title"/>
          </p:nvPr>
        </p:nvSpPr>
        <p:spPr/>
        <p:txBody>
          <a:bodyPr>
            <a:normAutofit fontScale="90000"/>
          </a:bodyPr>
          <a:lstStyle/>
          <a:p>
            <a:r>
              <a:rPr lang="es-GT"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 Kit para diagnóstico de  hemocromatosis</a:t>
            </a:r>
            <a:endParaRPr lang="en-US" dirty="0"/>
          </a:p>
        </p:txBody>
      </p:sp>
      <p:sp>
        <p:nvSpPr>
          <p:cNvPr id="4" name="Content Placeholder 3">
            <a:extLst>
              <a:ext uri="{FF2B5EF4-FFF2-40B4-BE49-F238E27FC236}">
                <a16:creationId xmlns:a16="http://schemas.microsoft.com/office/drawing/2014/main" id="{09B147C0-740F-6EB3-AFA2-6A4D2A2C423E}"/>
              </a:ext>
            </a:extLst>
          </p:cNvPr>
          <p:cNvSpPr>
            <a:spLocks noGrp="1"/>
          </p:cNvSpPr>
          <p:nvPr>
            <p:ph sz="half" idx="2"/>
          </p:nvPr>
        </p:nvSpPr>
        <p:spPr/>
        <p:txBody>
          <a:bodyPr/>
          <a:lstStyle/>
          <a:p>
            <a:pPr algn="just"/>
            <a:r>
              <a:rPr lang="es-GT" dirty="0">
                <a:solidFill>
                  <a:schemeClr val="accent1">
                    <a:lumMod val="50000"/>
                  </a:schemeClr>
                </a:solidFill>
              </a:rPr>
              <a:t>Este kit esta diseñado para el diagnostico de la enfermedad llamada hemocromatosis</a:t>
            </a:r>
          </a:p>
          <a:p>
            <a:pPr algn="just"/>
            <a:r>
              <a:rPr lang="es-GT" dirty="0">
                <a:solidFill>
                  <a:schemeClr val="accent1">
                    <a:lumMod val="50000"/>
                  </a:schemeClr>
                </a:solidFill>
              </a:rPr>
              <a:t>ROX y VIC</a:t>
            </a:r>
          </a:p>
          <a:p>
            <a:pPr algn="just"/>
            <a:r>
              <a:rPr lang="es-GT" dirty="0">
                <a:solidFill>
                  <a:schemeClr val="accent1">
                    <a:lumMod val="50000"/>
                  </a:schemeClr>
                </a:solidFill>
              </a:rPr>
              <a:t>PCR EN TIEMPO REAL</a:t>
            </a:r>
          </a:p>
          <a:p>
            <a:endParaRPr lang="en-US" dirty="0"/>
          </a:p>
        </p:txBody>
      </p:sp>
      <p:pic>
        <p:nvPicPr>
          <p:cNvPr id="5" name="Picture 2" descr="Hemocromatosis | Sobrecarga de hierro | MedlinePlus en español">
            <a:extLst>
              <a:ext uri="{FF2B5EF4-FFF2-40B4-BE49-F238E27FC236}">
                <a16:creationId xmlns:a16="http://schemas.microsoft.com/office/drawing/2014/main" id="{79036D6D-8D43-5B76-4D20-13EDFE9DABF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35718" y="2567816"/>
            <a:ext cx="4159249" cy="31194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eneri Biotech - Biotechnological company">
            <a:extLst>
              <a:ext uri="{FF2B5EF4-FFF2-40B4-BE49-F238E27FC236}">
                <a16:creationId xmlns:a16="http://schemas.microsoft.com/office/drawing/2014/main" id="{8933BB08-6EB8-11A9-6472-8B9234D91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388" y="5154805"/>
            <a:ext cx="3466963" cy="5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813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14A0-8737-1B12-2EB3-7D7990AFB208}"/>
              </a:ext>
            </a:extLst>
          </p:cNvPr>
          <p:cNvSpPr>
            <a:spLocks noGrp="1"/>
          </p:cNvSpPr>
          <p:nvPr>
            <p:ph type="title"/>
          </p:nvPr>
        </p:nvSpPr>
        <p:spPr/>
        <p:txBody>
          <a:bodyPr/>
          <a:lstStyle/>
          <a:p>
            <a:r>
              <a:rPr lang="es-GT" sz="4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 Kit para detección de HLA-B27 </a:t>
            </a:r>
            <a:endParaRPr lang="en-US" dirty="0"/>
          </a:p>
        </p:txBody>
      </p:sp>
      <p:sp>
        <p:nvSpPr>
          <p:cNvPr id="3" name="Content Placeholder 2">
            <a:extLst>
              <a:ext uri="{FF2B5EF4-FFF2-40B4-BE49-F238E27FC236}">
                <a16:creationId xmlns:a16="http://schemas.microsoft.com/office/drawing/2014/main" id="{7A4603A4-C658-84EA-EC68-3E457688D279}"/>
              </a:ext>
            </a:extLst>
          </p:cNvPr>
          <p:cNvSpPr>
            <a:spLocks noGrp="1"/>
          </p:cNvSpPr>
          <p:nvPr>
            <p:ph sz="half" idx="1"/>
          </p:nvPr>
        </p:nvSpPr>
        <p:spPr/>
        <p:txBody>
          <a:bodyPr>
            <a:normAutofit fontScale="92500" lnSpcReduction="20000"/>
          </a:bodyPr>
          <a:lstStyle/>
          <a:p>
            <a:pPr algn="just"/>
            <a:r>
              <a:rPr lang="es-GT" i="0" dirty="0">
                <a:solidFill>
                  <a:schemeClr val="accent1">
                    <a:lumMod val="50000"/>
                  </a:schemeClr>
                </a:solidFill>
                <a:effectLst/>
                <a:latin typeface="Arial" panose="020B0604020202020204" pitchFamily="34" charset="0"/>
                <a:cs typeface="Arial" panose="020B0604020202020204" pitchFamily="34" charset="0"/>
              </a:rPr>
              <a:t>Esta prueba esta diseñada para </a:t>
            </a:r>
            <a:r>
              <a:rPr lang="es-GT" dirty="0">
                <a:solidFill>
                  <a:schemeClr val="accent1">
                    <a:lumMod val="50000"/>
                  </a:schemeClr>
                </a:solidFill>
                <a:latin typeface="Arial" panose="020B0604020202020204" pitchFamily="34" charset="0"/>
                <a:cs typeface="Arial" panose="020B0604020202020204" pitchFamily="34" charset="0"/>
              </a:rPr>
              <a:t>confirmar el diagnóstico de </a:t>
            </a:r>
            <a:r>
              <a:rPr lang="es-GT" i="0" dirty="0">
                <a:solidFill>
                  <a:schemeClr val="accent1">
                    <a:lumMod val="50000"/>
                  </a:schemeClr>
                </a:solidFill>
                <a:effectLst/>
                <a:latin typeface="Arial" panose="020B0604020202020204" pitchFamily="34" charset="0"/>
                <a:cs typeface="Arial" panose="020B0604020202020204" pitchFamily="34" charset="0"/>
              </a:rPr>
              <a:t>Espondilitis anquilosante, mediante la d</a:t>
            </a:r>
            <a:r>
              <a:rPr lang="es-GT" dirty="0">
                <a:solidFill>
                  <a:schemeClr val="accent1">
                    <a:lumMod val="50000"/>
                  </a:schemeClr>
                </a:solidFill>
                <a:latin typeface="Arial" panose="020B0604020202020204" pitchFamily="34" charset="0"/>
                <a:cs typeface="Arial" panose="020B0604020202020204" pitchFamily="34" charset="0"/>
              </a:rPr>
              <a:t>etección cualitativa de los subtipos</a:t>
            </a:r>
            <a:r>
              <a:rPr lang="es-GT" i="0" dirty="0">
                <a:solidFill>
                  <a:schemeClr val="accent1">
                    <a:lumMod val="50000"/>
                  </a:schemeClr>
                </a:solidFill>
                <a:effectLst/>
                <a:latin typeface="Arial" panose="020B0604020202020204" pitchFamily="34" charset="0"/>
                <a:cs typeface="Arial" panose="020B0604020202020204" pitchFamily="34" charset="0"/>
              </a:rPr>
              <a:t> HLA-B27 B27*04 y B27*05  en sangre humana.</a:t>
            </a:r>
            <a:endParaRPr lang="es-GT" dirty="0">
              <a:solidFill>
                <a:schemeClr val="accent1">
                  <a:lumMod val="50000"/>
                </a:schemeClr>
              </a:solidFill>
              <a:latin typeface="Arial" panose="020B0604020202020204" pitchFamily="34" charset="0"/>
              <a:cs typeface="Arial" panose="020B0604020202020204" pitchFamily="34" charset="0"/>
            </a:endParaRPr>
          </a:p>
          <a:p>
            <a:pPr algn="just"/>
            <a:endParaRPr lang="es-GT" dirty="0">
              <a:solidFill>
                <a:schemeClr val="accent1">
                  <a:lumMod val="50000"/>
                </a:schemeClr>
              </a:solidFill>
              <a:latin typeface="Arial" panose="020B0604020202020204" pitchFamily="34" charset="0"/>
              <a:cs typeface="Arial" panose="020B0604020202020204" pitchFamily="34" charset="0"/>
            </a:endParaRPr>
          </a:p>
          <a:p>
            <a:pPr algn="just"/>
            <a:r>
              <a:rPr lang="es-GT" dirty="0">
                <a:solidFill>
                  <a:schemeClr val="accent1">
                    <a:lumMod val="50000"/>
                  </a:schemeClr>
                </a:solidFill>
                <a:latin typeface="Arial" panose="020B0604020202020204" pitchFamily="34" charset="0"/>
                <a:cs typeface="Arial" panose="020B0604020202020204" pitchFamily="34" charset="0"/>
              </a:rPr>
              <a:t>PCR EN TIEMPO REAL</a:t>
            </a:r>
          </a:p>
          <a:p>
            <a:endParaRPr lang="en-US" dirty="0"/>
          </a:p>
        </p:txBody>
      </p:sp>
      <p:pic>
        <p:nvPicPr>
          <p:cNvPr id="5" name="Picture 2" descr="HLA B27 – Utilidad clínica y métodos utilizados - Instituto de Bioquímica  Clínica">
            <a:extLst>
              <a:ext uri="{FF2B5EF4-FFF2-40B4-BE49-F238E27FC236}">
                <a16:creationId xmlns:a16="http://schemas.microsoft.com/office/drawing/2014/main" id="{03B05CD6-9D95-D957-468D-DFA66A1C54E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808686" y="2440734"/>
            <a:ext cx="254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ole Bioscience——Focusing on Molecular Diagnostic">
            <a:extLst>
              <a:ext uri="{FF2B5EF4-FFF2-40B4-BE49-F238E27FC236}">
                <a16:creationId xmlns:a16="http://schemas.microsoft.com/office/drawing/2014/main" id="{6BC39F4B-8FBC-A4A6-AE02-66CE76B1D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694" y="4843062"/>
            <a:ext cx="1661327" cy="94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378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5DBE-6A2D-BC4C-8824-77C7630B358A}"/>
              </a:ext>
            </a:extLst>
          </p:cNvPr>
          <p:cNvSpPr>
            <a:spLocks noGrp="1"/>
          </p:cNvSpPr>
          <p:nvPr>
            <p:ph type="title"/>
          </p:nvPr>
        </p:nvSpPr>
        <p:spPr/>
        <p:txBody>
          <a:bodyPr/>
          <a:lstStyle/>
          <a:p>
            <a:r>
              <a:rPr lang="es-GT" sz="4400" b="1" i="0" dirty="0">
                <a:solidFill>
                  <a:schemeClr val="accent1">
                    <a:lumMod val="50000"/>
                  </a:schemeClr>
                </a:solidFill>
                <a:effectLst/>
                <a:latin typeface="PT Sans" panose="020B0503020203020204" pitchFamily="34" charset="0"/>
              </a:rPr>
              <a:t>23. Kit para HLA B*51</a:t>
            </a:r>
            <a:endParaRPr lang="en-US" dirty="0"/>
          </a:p>
        </p:txBody>
      </p:sp>
      <p:sp>
        <p:nvSpPr>
          <p:cNvPr id="3" name="Content Placeholder 2">
            <a:extLst>
              <a:ext uri="{FF2B5EF4-FFF2-40B4-BE49-F238E27FC236}">
                <a16:creationId xmlns:a16="http://schemas.microsoft.com/office/drawing/2014/main" id="{0948EF89-7347-2143-736A-AADE5C03DD39}"/>
              </a:ext>
            </a:extLst>
          </p:cNvPr>
          <p:cNvSpPr>
            <a:spLocks noGrp="1"/>
          </p:cNvSpPr>
          <p:nvPr>
            <p:ph sz="half" idx="1"/>
          </p:nvPr>
        </p:nvSpPr>
        <p:spPr/>
        <p:txBody>
          <a:bodyPr/>
          <a:lstStyle/>
          <a:p>
            <a:pPr algn="just"/>
            <a:r>
              <a:rPr lang="es-GT" dirty="0">
                <a:solidFill>
                  <a:srgbClr val="002060"/>
                </a:solidFill>
                <a:latin typeface="PT Sans" panose="020B0503020203020204" pitchFamily="34" charset="0"/>
              </a:rPr>
              <a:t>HLA-B*51,  es un factor genético fuerte de riesgo de la enfermedad conocide </a:t>
            </a:r>
            <a:r>
              <a:rPr lang="es-GT" dirty="0" err="1">
                <a:solidFill>
                  <a:srgbClr val="002060"/>
                </a:solidFill>
                <a:latin typeface="PT Sans" panose="020B0503020203020204" pitchFamily="34" charset="0"/>
              </a:rPr>
              <a:t>Behcet</a:t>
            </a:r>
            <a:r>
              <a:rPr lang="es-GT" dirty="0">
                <a:solidFill>
                  <a:srgbClr val="002060"/>
                </a:solidFill>
                <a:latin typeface="PT Sans" panose="020B0503020203020204" pitchFamily="34" charset="0"/>
              </a:rPr>
              <a:t> </a:t>
            </a:r>
          </a:p>
          <a:p>
            <a:pPr algn="just"/>
            <a:r>
              <a:rPr lang="es-GT" dirty="0">
                <a:solidFill>
                  <a:srgbClr val="002060"/>
                </a:solidFill>
                <a:latin typeface="PT Sans" panose="020B0503020203020204" pitchFamily="34" charset="0"/>
              </a:rPr>
              <a:t>FAM y HEX</a:t>
            </a:r>
          </a:p>
          <a:p>
            <a:pPr algn="just"/>
            <a:r>
              <a:rPr lang="es-GT" b="0" i="0" dirty="0">
                <a:solidFill>
                  <a:srgbClr val="002060"/>
                </a:solidFill>
                <a:effectLst/>
                <a:latin typeface="PT Sans" panose="020B0503020203020204" pitchFamily="34" charset="0"/>
              </a:rPr>
              <a:t>PCR en tiempo real </a:t>
            </a:r>
          </a:p>
          <a:p>
            <a:pPr algn="just"/>
            <a:r>
              <a:rPr lang="es-GT" dirty="0">
                <a:solidFill>
                  <a:srgbClr val="002060"/>
                </a:solidFill>
                <a:latin typeface="PT Sans" panose="020B0503020203020204" pitchFamily="34" charset="0"/>
              </a:rPr>
              <a:t>50 test</a:t>
            </a:r>
            <a:endParaRPr lang="es-GT" b="0" i="0" dirty="0">
              <a:solidFill>
                <a:srgbClr val="002060"/>
              </a:solidFill>
              <a:effectLst/>
              <a:latin typeface="PT Sans" panose="020B0503020203020204" pitchFamily="34" charset="0"/>
            </a:endParaRPr>
          </a:p>
          <a:p>
            <a:endParaRPr lang="en-US" dirty="0"/>
          </a:p>
        </p:txBody>
      </p:sp>
      <p:pic>
        <p:nvPicPr>
          <p:cNvPr id="5" name="Picture 2" descr="La trombosis en 8 cuestiones clave">
            <a:extLst>
              <a:ext uri="{FF2B5EF4-FFF2-40B4-BE49-F238E27FC236}">
                <a16:creationId xmlns:a16="http://schemas.microsoft.com/office/drawing/2014/main" id="{63E36EF9-F692-23A2-572A-4F02892CA74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59829" y="1297830"/>
            <a:ext cx="3560227" cy="311943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8">
            <a:extLst>
              <a:ext uri="{FF2B5EF4-FFF2-40B4-BE49-F238E27FC236}">
                <a16:creationId xmlns:a16="http://schemas.microsoft.com/office/drawing/2014/main" id="{F3D06C04-06C7-92A6-F729-20D2D10C044D}"/>
              </a:ext>
            </a:extLst>
          </p:cNvPr>
          <p:cNvPicPr>
            <a:picLocks noChangeAspect="1"/>
          </p:cNvPicPr>
          <p:nvPr/>
        </p:nvPicPr>
        <p:blipFill rotWithShape="1">
          <a:blip r:embed="rId3"/>
          <a:srcRect l="34204" t="84565" r="52939" b="1588"/>
          <a:stretch/>
        </p:blipFill>
        <p:spPr>
          <a:xfrm>
            <a:off x="3251406" y="5133463"/>
            <a:ext cx="2768394" cy="1303521"/>
          </a:xfrm>
          <a:prstGeom prst="rect">
            <a:avLst/>
          </a:prstGeom>
        </p:spPr>
      </p:pic>
      <p:pic>
        <p:nvPicPr>
          <p:cNvPr id="7" name="Imagen 6">
            <a:extLst>
              <a:ext uri="{FF2B5EF4-FFF2-40B4-BE49-F238E27FC236}">
                <a16:creationId xmlns:a16="http://schemas.microsoft.com/office/drawing/2014/main" id="{210B975D-42E6-7EA0-3778-D85EE6F6847F}"/>
              </a:ext>
            </a:extLst>
          </p:cNvPr>
          <p:cNvPicPr>
            <a:picLocks noChangeAspect="1"/>
          </p:cNvPicPr>
          <p:nvPr/>
        </p:nvPicPr>
        <p:blipFill rotWithShape="1">
          <a:blip r:embed="rId4"/>
          <a:srcRect l="41291" t="17322" r="23600" b="67879"/>
          <a:stretch/>
        </p:blipFill>
        <p:spPr>
          <a:xfrm>
            <a:off x="7073201" y="4770340"/>
            <a:ext cx="4280599" cy="1014884"/>
          </a:xfrm>
          <a:prstGeom prst="rect">
            <a:avLst/>
          </a:prstGeom>
        </p:spPr>
      </p:pic>
    </p:spTree>
    <p:extLst>
      <p:ext uri="{BB962C8B-B14F-4D97-AF65-F5344CB8AC3E}">
        <p14:creationId xmlns:p14="http://schemas.microsoft.com/office/powerpoint/2010/main" val="2670332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3477E-E1B4-EDC9-FB9D-F4D92995E63A}"/>
              </a:ext>
            </a:extLst>
          </p:cNvPr>
          <p:cNvSpPr>
            <a:spLocks noGrp="1"/>
          </p:cNvSpPr>
          <p:nvPr>
            <p:ph type="title"/>
          </p:nvPr>
        </p:nvSpPr>
        <p:spPr/>
        <p:txBody>
          <a:bodyPr/>
          <a:lstStyle/>
          <a:p>
            <a:r>
              <a:rPr lang="es-GT" sz="4400" b="1" i="0" dirty="0">
                <a:solidFill>
                  <a:schemeClr val="accent1">
                    <a:lumMod val="50000"/>
                  </a:schemeClr>
                </a:solidFill>
                <a:effectLst/>
                <a:latin typeface="PT Sans" panose="020B0503020203020204" pitchFamily="34" charset="0"/>
              </a:rPr>
              <a:t>24. Kit para HLA B*57*01</a:t>
            </a:r>
            <a:endParaRPr lang="en-US" dirty="0"/>
          </a:p>
        </p:txBody>
      </p:sp>
      <p:sp>
        <p:nvSpPr>
          <p:cNvPr id="3" name="Content Placeholder 2">
            <a:extLst>
              <a:ext uri="{FF2B5EF4-FFF2-40B4-BE49-F238E27FC236}">
                <a16:creationId xmlns:a16="http://schemas.microsoft.com/office/drawing/2014/main" id="{4659C978-923D-7B27-CF92-866341A612F0}"/>
              </a:ext>
            </a:extLst>
          </p:cNvPr>
          <p:cNvSpPr>
            <a:spLocks noGrp="1"/>
          </p:cNvSpPr>
          <p:nvPr>
            <p:ph sz="half" idx="1"/>
          </p:nvPr>
        </p:nvSpPr>
        <p:spPr/>
        <p:txBody>
          <a:bodyPr>
            <a:normAutofit lnSpcReduction="10000"/>
          </a:bodyPr>
          <a:lstStyle/>
          <a:p>
            <a:pPr algn="just"/>
            <a:r>
              <a:rPr lang="en-US" dirty="0">
                <a:solidFill>
                  <a:srgbClr val="002060"/>
                </a:solidFill>
                <a:latin typeface="PT Sans" panose="020B0503020203020204" pitchFamily="34" charset="0"/>
              </a:rPr>
              <a:t>Este </a:t>
            </a:r>
            <a:r>
              <a:rPr lang="en-US" dirty="0" err="1">
                <a:solidFill>
                  <a:srgbClr val="002060"/>
                </a:solidFill>
                <a:latin typeface="PT Sans" panose="020B0503020203020204" pitchFamily="34" charset="0"/>
              </a:rPr>
              <a:t>alelo</a:t>
            </a:r>
            <a:r>
              <a:rPr lang="en-US" dirty="0">
                <a:solidFill>
                  <a:srgbClr val="002060"/>
                </a:solidFill>
                <a:latin typeface="PT Sans" panose="020B0503020203020204" pitchFamily="34" charset="0"/>
              </a:rPr>
              <a:t> produce </a:t>
            </a:r>
            <a:r>
              <a:rPr lang="en-US" dirty="0" err="1">
                <a:solidFill>
                  <a:srgbClr val="002060"/>
                </a:solidFill>
                <a:latin typeface="PT Sans" panose="020B0503020203020204" pitchFamily="34" charset="0"/>
              </a:rPr>
              <a:t>riesgo</a:t>
            </a:r>
            <a:r>
              <a:rPr lang="en-US" dirty="0">
                <a:solidFill>
                  <a:srgbClr val="002060"/>
                </a:solidFill>
                <a:latin typeface="PT Sans" panose="020B0503020203020204" pitchFamily="34" charset="0"/>
              </a:rPr>
              <a:t> de </a:t>
            </a:r>
            <a:r>
              <a:rPr lang="en-US" dirty="0" err="1">
                <a:solidFill>
                  <a:srgbClr val="002060"/>
                </a:solidFill>
                <a:latin typeface="PT Sans" panose="020B0503020203020204" pitchFamily="34" charset="0"/>
              </a:rPr>
              <a:t>desarrollar</a:t>
            </a:r>
            <a:r>
              <a:rPr lang="en-US" dirty="0">
                <a:solidFill>
                  <a:srgbClr val="002060"/>
                </a:solidFill>
                <a:latin typeface="PT Sans" panose="020B0503020203020204" pitchFamily="34" charset="0"/>
              </a:rPr>
              <a:t> </a:t>
            </a:r>
            <a:r>
              <a:rPr lang="en-US" dirty="0" err="1">
                <a:solidFill>
                  <a:srgbClr val="002060"/>
                </a:solidFill>
                <a:latin typeface="PT Sans" panose="020B0503020203020204" pitchFamily="34" charset="0"/>
              </a:rPr>
              <a:t>hipersensibilidad</a:t>
            </a:r>
            <a:r>
              <a:rPr lang="en-US" dirty="0">
                <a:solidFill>
                  <a:srgbClr val="002060"/>
                </a:solidFill>
                <a:latin typeface="PT Sans" panose="020B0503020203020204" pitchFamily="34" charset="0"/>
              </a:rPr>
              <a:t> al </a:t>
            </a:r>
            <a:r>
              <a:rPr lang="en-US" dirty="0" err="1">
                <a:solidFill>
                  <a:srgbClr val="002060"/>
                </a:solidFill>
                <a:latin typeface="PT Sans" panose="020B0503020203020204" pitchFamily="34" charset="0"/>
              </a:rPr>
              <a:t>tratamiento</a:t>
            </a:r>
            <a:r>
              <a:rPr lang="en-US" dirty="0">
                <a:solidFill>
                  <a:srgbClr val="002060"/>
                </a:solidFill>
                <a:latin typeface="PT Sans" panose="020B0503020203020204" pitchFamily="34" charset="0"/>
              </a:rPr>
              <a:t> anti-retroviral abacavir.</a:t>
            </a:r>
          </a:p>
          <a:p>
            <a:pPr algn="just"/>
            <a:r>
              <a:rPr lang="es-GT" dirty="0">
                <a:solidFill>
                  <a:srgbClr val="002060"/>
                </a:solidFill>
                <a:latin typeface="PT Sans" panose="020B0503020203020204" pitchFamily="34" charset="0"/>
              </a:rPr>
              <a:t>FAM y HEX</a:t>
            </a:r>
          </a:p>
          <a:p>
            <a:pPr algn="just"/>
            <a:r>
              <a:rPr lang="es-GT" b="0" i="0" dirty="0">
                <a:solidFill>
                  <a:srgbClr val="002060"/>
                </a:solidFill>
                <a:effectLst/>
                <a:latin typeface="PT Sans" panose="020B0503020203020204" pitchFamily="34" charset="0"/>
              </a:rPr>
              <a:t>PCR en tiempo real </a:t>
            </a:r>
          </a:p>
          <a:p>
            <a:pPr algn="just"/>
            <a:r>
              <a:rPr lang="es-GT" dirty="0">
                <a:solidFill>
                  <a:srgbClr val="002060"/>
                </a:solidFill>
                <a:latin typeface="PT Sans" panose="020B0503020203020204" pitchFamily="34" charset="0"/>
              </a:rPr>
              <a:t>25 test</a:t>
            </a:r>
            <a:endParaRPr lang="es-GT" b="0" i="0" dirty="0">
              <a:solidFill>
                <a:srgbClr val="002060"/>
              </a:solidFill>
              <a:effectLst/>
              <a:latin typeface="PT Sans" panose="020B0503020203020204" pitchFamily="34" charset="0"/>
            </a:endParaRPr>
          </a:p>
          <a:p>
            <a:endParaRPr lang="en-US" dirty="0"/>
          </a:p>
        </p:txBody>
      </p:sp>
      <p:pic>
        <p:nvPicPr>
          <p:cNvPr id="5" name="Picture 2" descr="La trombosis en 8 cuestiones clave">
            <a:extLst>
              <a:ext uri="{FF2B5EF4-FFF2-40B4-BE49-F238E27FC236}">
                <a16:creationId xmlns:a16="http://schemas.microsoft.com/office/drawing/2014/main" id="{F4C47B83-46A6-19D0-2E6C-B0F43986F61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18315" y="1989444"/>
            <a:ext cx="3560227" cy="311943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8">
            <a:extLst>
              <a:ext uri="{FF2B5EF4-FFF2-40B4-BE49-F238E27FC236}">
                <a16:creationId xmlns:a16="http://schemas.microsoft.com/office/drawing/2014/main" id="{8D406B9B-DCF3-0951-30B7-C98EC10075F3}"/>
              </a:ext>
            </a:extLst>
          </p:cNvPr>
          <p:cNvPicPr>
            <a:picLocks noChangeAspect="1"/>
          </p:cNvPicPr>
          <p:nvPr/>
        </p:nvPicPr>
        <p:blipFill rotWithShape="1">
          <a:blip r:embed="rId3"/>
          <a:srcRect l="34204" t="84565" r="52939" b="1588"/>
          <a:stretch/>
        </p:blipFill>
        <p:spPr>
          <a:xfrm>
            <a:off x="3499412" y="5092019"/>
            <a:ext cx="2596588" cy="1573052"/>
          </a:xfrm>
          <a:prstGeom prst="rect">
            <a:avLst/>
          </a:prstGeom>
        </p:spPr>
      </p:pic>
      <p:pic>
        <p:nvPicPr>
          <p:cNvPr id="7" name="Imagen 7">
            <a:extLst>
              <a:ext uri="{FF2B5EF4-FFF2-40B4-BE49-F238E27FC236}">
                <a16:creationId xmlns:a16="http://schemas.microsoft.com/office/drawing/2014/main" id="{09D41437-705B-1917-6BF4-E8F703F16DC1}"/>
              </a:ext>
            </a:extLst>
          </p:cNvPr>
          <p:cNvPicPr>
            <a:picLocks noChangeAspect="1"/>
          </p:cNvPicPr>
          <p:nvPr/>
        </p:nvPicPr>
        <p:blipFill rotWithShape="1">
          <a:blip r:embed="rId4"/>
          <a:srcRect l="33049" t="15385" r="17500" b="65287"/>
          <a:stretch/>
        </p:blipFill>
        <p:spPr>
          <a:xfrm>
            <a:off x="6770914" y="5167311"/>
            <a:ext cx="5023486" cy="1325564"/>
          </a:xfrm>
          <a:prstGeom prst="rect">
            <a:avLst/>
          </a:prstGeom>
        </p:spPr>
      </p:pic>
    </p:spTree>
    <p:extLst>
      <p:ext uri="{BB962C8B-B14F-4D97-AF65-F5344CB8AC3E}">
        <p14:creationId xmlns:p14="http://schemas.microsoft.com/office/powerpoint/2010/main" val="2136082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A95C-DEBA-CFF2-1609-330689955EB0}"/>
              </a:ext>
            </a:extLst>
          </p:cNvPr>
          <p:cNvSpPr>
            <a:spLocks noGrp="1"/>
          </p:cNvSpPr>
          <p:nvPr>
            <p:ph type="title"/>
          </p:nvPr>
        </p:nvSpPr>
        <p:spPr/>
        <p:txBody>
          <a:bodyPr/>
          <a:lstStyle/>
          <a:p>
            <a:r>
              <a:rPr lang="es-GT" b="1" dirty="0">
                <a:solidFill>
                  <a:schemeClr val="accent1">
                    <a:lumMod val="50000"/>
                  </a:schemeClr>
                </a:solidFill>
                <a:latin typeface="PT Sans" panose="020B0503020203020204" pitchFamily="34" charset="0"/>
              </a:rPr>
              <a:t>25. Kit Intolerancia a la lactosa</a:t>
            </a:r>
            <a:endParaRPr lang="en-US" dirty="0"/>
          </a:p>
        </p:txBody>
      </p:sp>
      <p:sp>
        <p:nvSpPr>
          <p:cNvPr id="3" name="Content Placeholder 2">
            <a:extLst>
              <a:ext uri="{FF2B5EF4-FFF2-40B4-BE49-F238E27FC236}">
                <a16:creationId xmlns:a16="http://schemas.microsoft.com/office/drawing/2014/main" id="{7D5D5DAA-BEDD-F3B0-4F6C-1FAE4C0C004B}"/>
              </a:ext>
            </a:extLst>
          </p:cNvPr>
          <p:cNvSpPr>
            <a:spLocks noGrp="1"/>
          </p:cNvSpPr>
          <p:nvPr>
            <p:ph sz="half" idx="1"/>
          </p:nvPr>
        </p:nvSpPr>
        <p:spPr/>
        <p:txBody>
          <a:bodyPr>
            <a:normAutofit fontScale="92500" lnSpcReduction="20000"/>
          </a:bodyPr>
          <a:lstStyle/>
          <a:p>
            <a:pPr algn="just"/>
            <a:r>
              <a:rPr lang="es-GT" b="0" i="0" dirty="0">
                <a:solidFill>
                  <a:schemeClr val="accent1">
                    <a:lumMod val="50000"/>
                  </a:schemeClr>
                </a:solidFill>
                <a:effectLst/>
                <a:latin typeface="PT Sans" panose="020B0503020203020204" pitchFamily="34" charset="0"/>
              </a:rPr>
              <a:t>Desde el punto de vista genético, la intolerancia a la lactosa es un desorden en el metabolismo de lactosa, causado por la producción disminuida de la enzima lactasa.</a:t>
            </a:r>
          </a:p>
          <a:p>
            <a:pPr algn="just"/>
            <a:r>
              <a:rPr lang="es-GT" dirty="0">
                <a:solidFill>
                  <a:schemeClr val="accent1">
                    <a:lumMod val="50000"/>
                  </a:schemeClr>
                </a:solidFill>
                <a:latin typeface="PT Sans" panose="020B0503020203020204" pitchFamily="34" charset="0"/>
              </a:rPr>
              <a:t>Mutaciones en el gen de la lactasa </a:t>
            </a:r>
            <a:r>
              <a:rPr lang="es-GT" b="0" i="0" dirty="0">
                <a:solidFill>
                  <a:schemeClr val="accent1">
                    <a:lumMod val="50000"/>
                  </a:schemeClr>
                </a:solidFill>
                <a:effectLst/>
                <a:latin typeface="PT Sans" panose="020B0503020203020204" pitchFamily="34" charset="0"/>
              </a:rPr>
              <a:t>C13910T y G22018A son las más comunes</a:t>
            </a:r>
          </a:p>
          <a:p>
            <a:pPr algn="just"/>
            <a:r>
              <a:rPr lang="es-GT" dirty="0">
                <a:solidFill>
                  <a:schemeClr val="accent1">
                    <a:lumMod val="50000"/>
                  </a:schemeClr>
                </a:solidFill>
                <a:latin typeface="PT Sans" panose="020B0503020203020204" pitchFamily="34" charset="0"/>
              </a:rPr>
              <a:t>Canales FAM y HEX</a:t>
            </a:r>
            <a:endParaRPr lang="es-GT" dirty="0">
              <a:solidFill>
                <a:schemeClr val="accent1">
                  <a:lumMod val="50000"/>
                </a:schemeClr>
              </a:solidFill>
            </a:endParaRPr>
          </a:p>
          <a:p>
            <a:endParaRPr lang="en-US" dirty="0"/>
          </a:p>
        </p:txBody>
      </p:sp>
      <p:pic>
        <p:nvPicPr>
          <p:cNvPr id="5" name="Picture 2" descr="Lo que no sabes sobre la intolerancia a la lactosa | Blog">
            <a:extLst>
              <a:ext uri="{FF2B5EF4-FFF2-40B4-BE49-F238E27FC236}">
                <a16:creationId xmlns:a16="http://schemas.microsoft.com/office/drawing/2014/main" id="{AD16E90D-6636-C7A6-7E3B-17DBFF70C22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77000" y="2665506"/>
            <a:ext cx="5181600" cy="25543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eneri Biotech - Biotechnological company">
            <a:extLst>
              <a:ext uri="{FF2B5EF4-FFF2-40B4-BE49-F238E27FC236}">
                <a16:creationId xmlns:a16="http://schemas.microsoft.com/office/drawing/2014/main" id="{312D6471-5462-43B6-3DAD-286088B35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919" y="5477548"/>
            <a:ext cx="3466963" cy="5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509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ED874-C6FB-CC92-B167-431BAA6397F4}"/>
              </a:ext>
            </a:extLst>
          </p:cNvPr>
          <p:cNvSpPr>
            <a:spLocks noGrp="1"/>
          </p:cNvSpPr>
          <p:nvPr>
            <p:ph type="title"/>
          </p:nvPr>
        </p:nvSpPr>
        <p:spPr/>
        <p:txBody>
          <a:bodyPr/>
          <a:lstStyle/>
          <a:p>
            <a:r>
              <a:rPr lang="es-GT" b="1" dirty="0">
                <a:solidFill>
                  <a:schemeClr val="accent1">
                    <a:lumMod val="50000"/>
                  </a:schemeClr>
                </a:solidFill>
                <a:latin typeface="PT Sans" panose="020B0503020203020204" pitchFamily="34" charset="0"/>
              </a:rPr>
              <a:t>26. Kit Intolerancia a la fructosa</a:t>
            </a:r>
            <a:endParaRPr lang="en-US" dirty="0"/>
          </a:p>
        </p:txBody>
      </p:sp>
      <p:sp>
        <p:nvSpPr>
          <p:cNvPr id="3" name="Content Placeholder 2">
            <a:extLst>
              <a:ext uri="{FF2B5EF4-FFF2-40B4-BE49-F238E27FC236}">
                <a16:creationId xmlns:a16="http://schemas.microsoft.com/office/drawing/2014/main" id="{4A6D9CE5-CF72-463B-2B69-A4A28EC82E41}"/>
              </a:ext>
            </a:extLst>
          </p:cNvPr>
          <p:cNvSpPr>
            <a:spLocks noGrp="1"/>
          </p:cNvSpPr>
          <p:nvPr>
            <p:ph sz="half" idx="1"/>
          </p:nvPr>
        </p:nvSpPr>
        <p:spPr/>
        <p:txBody>
          <a:bodyPr>
            <a:normAutofit fontScale="92500" lnSpcReduction="20000"/>
          </a:bodyPr>
          <a:lstStyle/>
          <a:p>
            <a:pPr algn="just"/>
            <a:r>
              <a:rPr lang="es-GT" b="0" i="0" dirty="0">
                <a:solidFill>
                  <a:schemeClr val="accent1">
                    <a:lumMod val="50000"/>
                  </a:schemeClr>
                </a:solidFill>
                <a:effectLst/>
                <a:latin typeface="PT Sans" panose="020B0503020203020204" pitchFamily="34" charset="0"/>
              </a:rPr>
              <a:t>La intolerancia a la fructosa hereditaria es una enfermedad autosómica recesiva, causada por la deficiencia de la enzima aldolasa B, que es esencial para el metabolismo de fructosa. </a:t>
            </a:r>
          </a:p>
          <a:p>
            <a:pPr algn="just"/>
            <a:r>
              <a:rPr lang="es-GT" dirty="0">
                <a:solidFill>
                  <a:schemeClr val="accent1">
                    <a:lumMod val="50000"/>
                  </a:schemeClr>
                </a:solidFill>
                <a:latin typeface="PT Sans" panose="020B0503020203020204" pitchFamily="34" charset="0"/>
              </a:rPr>
              <a:t>El kit detecta las</a:t>
            </a:r>
            <a:r>
              <a:rPr lang="es-GT" b="0" i="0" dirty="0">
                <a:solidFill>
                  <a:schemeClr val="accent1">
                    <a:lumMod val="50000"/>
                  </a:schemeClr>
                </a:solidFill>
                <a:effectLst/>
                <a:latin typeface="PT Sans" panose="020B0503020203020204" pitchFamily="34" charset="0"/>
              </a:rPr>
              <a:t> mutaciones más comunes: A149P, A174D, N334K y  del4E4.</a:t>
            </a:r>
          </a:p>
          <a:p>
            <a:pPr algn="just"/>
            <a:r>
              <a:rPr lang="es-GT" dirty="0">
                <a:solidFill>
                  <a:schemeClr val="accent1">
                    <a:lumMod val="50000"/>
                  </a:schemeClr>
                </a:solidFill>
                <a:latin typeface="PT Sans" panose="020B0503020203020204" pitchFamily="34" charset="0"/>
              </a:rPr>
              <a:t>Canales FAM y HEX</a:t>
            </a:r>
            <a:endParaRPr lang="es-GT" dirty="0">
              <a:solidFill>
                <a:schemeClr val="accent1">
                  <a:lumMod val="50000"/>
                </a:schemeClr>
              </a:solidFill>
            </a:endParaRPr>
          </a:p>
          <a:p>
            <a:endParaRPr lang="en-US" dirty="0"/>
          </a:p>
        </p:txBody>
      </p:sp>
      <p:pic>
        <p:nvPicPr>
          <p:cNvPr id="5" name="Picture 2" descr="Intolerancia a la fructosa: ¿qué puedes comer? - Noticias Grupo Recoletas">
            <a:extLst>
              <a:ext uri="{FF2B5EF4-FFF2-40B4-BE49-F238E27FC236}">
                <a16:creationId xmlns:a16="http://schemas.microsoft.com/office/drawing/2014/main" id="{04E11262-4312-35CF-D174-E73265D2F94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67092" y="2208213"/>
            <a:ext cx="4386708" cy="31194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eneri Biotech - Biotechnological company">
            <a:extLst>
              <a:ext uri="{FF2B5EF4-FFF2-40B4-BE49-F238E27FC236}">
                <a16:creationId xmlns:a16="http://schemas.microsoft.com/office/drawing/2014/main" id="{BBF977BC-5826-C758-9761-828844FB6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949" y="5477548"/>
            <a:ext cx="3466963" cy="5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42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FB5F-A1C1-7F66-0C28-3CC3E76187E1}"/>
              </a:ext>
            </a:extLst>
          </p:cNvPr>
          <p:cNvSpPr>
            <a:spLocks noGrp="1"/>
          </p:cNvSpPr>
          <p:nvPr>
            <p:ph type="title"/>
          </p:nvPr>
        </p:nvSpPr>
        <p:spPr>
          <a:xfrm>
            <a:off x="839788" y="1302870"/>
            <a:ext cx="3932237" cy="920376"/>
          </a:xfrm>
        </p:spPr>
        <p:txBody>
          <a:bodyPr anchor="b">
            <a:normAutofit/>
          </a:bodyPr>
          <a:lstStyle/>
          <a:p>
            <a:r>
              <a:rPr lang="es-GT" b="1"/>
              <a:t>1. Kit de detección de factor V de </a:t>
            </a:r>
            <a:r>
              <a:rPr lang="es-GT" b="1" err="1"/>
              <a:t>leiden</a:t>
            </a:r>
            <a:endParaRPr lang="en-US" dirty="0"/>
          </a:p>
        </p:txBody>
      </p:sp>
      <p:pic>
        <p:nvPicPr>
          <p:cNvPr id="5" name="Picture 2" descr="Qué es la trombosis? Tipos, diagnóstico y prevención - mediQuo">
            <a:extLst>
              <a:ext uri="{FF2B5EF4-FFF2-40B4-BE49-F238E27FC236}">
                <a16:creationId xmlns:a16="http://schemas.microsoft.com/office/drawing/2014/main" id="{4BA0C915-46EF-CC74-EED0-338EFD4243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6878" b="1"/>
          <a:stretch/>
        </p:blipFill>
        <p:spPr bwMode="auto">
          <a:xfrm>
            <a:off x="5183188" y="1302870"/>
            <a:ext cx="6172200" cy="441063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04A1CC5-6F3E-CEF3-3130-C03B4B2496CF}"/>
              </a:ext>
            </a:extLst>
          </p:cNvPr>
          <p:cNvSpPr>
            <a:spLocks noGrp="1"/>
          </p:cNvSpPr>
          <p:nvPr>
            <p:ph type="body" sz="half" idx="2"/>
          </p:nvPr>
        </p:nvSpPr>
        <p:spPr>
          <a:xfrm>
            <a:off x="839788" y="2304104"/>
            <a:ext cx="3932237" cy="3449491"/>
          </a:xfrm>
        </p:spPr>
        <p:txBody>
          <a:bodyPr>
            <a:normAutofit/>
          </a:bodyPr>
          <a:lstStyle/>
          <a:p>
            <a:r>
              <a:rPr lang="es-GT" b="0" i="0">
                <a:effectLst/>
              </a:rPr>
              <a:t>G1691A (Leiden)</a:t>
            </a:r>
            <a:endParaRPr lang="es-GT"/>
          </a:p>
          <a:p>
            <a:r>
              <a:rPr lang="es-GT"/>
              <a:t>ROX y VIC</a:t>
            </a:r>
          </a:p>
          <a:p>
            <a:r>
              <a:rPr lang="es-GT"/>
              <a:t>PCR EN TIEMPO REAL</a:t>
            </a:r>
          </a:p>
          <a:p>
            <a:endParaRPr lang="en-US" dirty="0"/>
          </a:p>
        </p:txBody>
      </p:sp>
      <p:pic>
        <p:nvPicPr>
          <p:cNvPr id="6" name="Imagen 4">
            <a:extLst>
              <a:ext uri="{FF2B5EF4-FFF2-40B4-BE49-F238E27FC236}">
                <a16:creationId xmlns:a16="http://schemas.microsoft.com/office/drawing/2014/main" id="{51D07F94-E6D9-50D9-BD3C-AE14963AE33B}"/>
              </a:ext>
            </a:extLst>
          </p:cNvPr>
          <p:cNvPicPr>
            <a:picLocks noChangeAspect="1"/>
          </p:cNvPicPr>
          <p:nvPr/>
        </p:nvPicPr>
        <p:blipFill rotWithShape="1">
          <a:blip r:embed="rId3"/>
          <a:srcRect l="35777" t="9350" r="38480" b="75508"/>
          <a:stretch/>
        </p:blipFill>
        <p:spPr>
          <a:xfrm>
            <a:off x="1457971" y="3951102"/>
            <a:ext cx="2143706" cy="708942"/>
          </a:xfrm>
          <a:prstGeom prst="rect">
            <a:avLst/>
          </a:prstGeom>
        </p:spPr>
      </p:pic>
    </p:spTree>
    <p:extLst>
      <p:ext uri="{BB962C8B-B14F-4D97-AF65-F5344CB8AC3E}">
        <p14:creationId xmlns:p14="http://schemas.microsoft.com/office/powerpoint/2010/main" val="3920119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A9E3-EBAB-16DF-9D06-61209CA49323}"/>
              </a:ext>
            </a:extLst>
          </p:cNvPr>
          <p:cNvSpPr>
            <a:spLocks noGrp="1"/>
          </p:cNvSpPr>
          <p:nvPr>
            <p:ph type="title"/>
          </p:nvPr>
        </p:nvSpPr>
        <p:spPr/>
        <p:txBody>
          <a:bodyPr>
            <a:normAutofit fontScale="90000"/>
          </a:bodyPr>
          <a:lstStyle/>
          <a:p>
            <a:pPr algn="ctr"/>
            <a:br>
              <a:rPr lang="es-GT" sz="4400" b="1" dirty="0">
                <a:solidFill>
                  <a:schemeClr val="accent1">
                    <a:lumMod val="50000"/>
                  </a:schemeClr>
                </a:solidFill>
                <a:effectLst>
                  <a:outerShdw blurRad="38100" dist="38100" dir="2700000" algn="tl">
                    <a:srgbClr val="000000">
                      <a:alpha val="43137"/>
                    </a:srgbClr>
                  </a:outerShdw>
                </a:effectLst>
                <a:latin typeface="PT Sans" panose="020B0503020203020204" pitchFamily="34" charset="0"/>
              </a:rPr>
            </a:br>
            <a:br>
              <a:rPr lang="es-GT" sz="4400" b="1" dirty="0">
                <a:solidFill>
                  <a:schemeClr val="accent1">
                    <a:lumMod val="50000"/>
                  </a:schemeClr>
                </a:solidFill>
                <a:effectLst>
                  <a:outerShdw blurRad="38100" dist="38100" dir="2700000" algn="tl">
                    <a:srgbClr val="000000">
                      <a:alpha val="43137"/>
                    </a:srgbClr>
                  </a:outerShdw>
                </a:effectLst>
                <a:latin typeface="PT Sans" panose="020B0503020203020204" pitchFamily="34" charset="0"/>
              </a:rPr>
            </a:br>
            <a:br>
              <a:rPr lang="es-GT" sz="4400" b="1" dirty="0">
                <a:solidFill>
                  <a:schemeClr val="accent1">
                    <a:lumMod val="50000"/>
                  </a:schemeClr>
                </a:solidFill>
                <a:effectLst>
                  <a:outerShdw blurRad="38100" dist="38100" dir="2700000" algn="tl">
                    <a:srgbClr val="000000">
                      <a:alpha val="43137"/>
                    </a:srgbClr>
                  </a:outerShdw>
                </a:effectLst>
                <a:latin typeface="PT Sans" panose="020B0503020203020204" pitchFamily="34" charset="0"/>
              </a:rPr>
            </a:br>
            <a:br>
              <a:rPr lang="es-GT" sz="4400" b="1" dirty="0">
                <a:solidFill>
                  <a:schemeClr val="accent1">
                    <a:lumMod val="50000"/>
                  </a:schemeClr>
                </a:solidFill>
                <a:effectLst>
                  <a:outerShdw blurRad="38100" dist="38100" dir="2700000" algn="tl">
                    <a:srgbClr val="000000">
                      <a:alpha val="43137"/>
                    </a:srgbClr>
                  </a:outerShdw>
                </a:effectLst>
                <a:latin typeface="PT Sans" panose="020B0503020203020204" pitchFamily="34" charset="0"/>
              </a:rPr>
            </a:br>
            <a:br>
              <a:rPr lang="es-GT" sz="4400" b="1" dirty="0">
                <a:solidFill>
                  <a:schemeClr val="accent1">
                    <a:lumMod val="50000"/>
                  </a:schemeClr>
                </a:solidFill>
                <a:effectLst>
                  <a:outerShdw blurRad="38100" dist="38100" dir="2700000" algn="tl">
                    <a:srgbClr val="000000">
                      <a:alpha val="43137"/>
                    </a:srgbClr>
                  </a:outerShdw>
                </a:effectLst>
                <a:latin typeface="PT Sans" panose="020B0503020203020204" pitchFamily="34" charset="0"/>
              </a:rPr>
            </a:br>
            <a:r>
              <a:rPr lang="es-GT" sz="4400" b="1" dirty="0">
                <a:solidFill>
                  <a:schemeClr val="accent1">
                    <a:lumMod val="50000"/>
                  </a:schemeClr>
                </a:solidFill>
                <a:effectLst>
                  <a:outerShdw blurRad="38100" dist="38100" dir="2700000" algn="tl">
                    <a:srgbClr val="000000">
                      <a:alpha val="43137"/>
                    </a:srgbClr>
                  </a:outerShdw>
                </a:effectLst>
                <a:latin typeface="PT Sans" panose="020B0503020203020204" pitchFamily="34" charset="0"/>
              </a:rPr>
              <a:t>FARMACOGENÉTICA</a:t>
            </a:r>
            <a:endParaRPr lang="en-US" dirty="0"/>
          </a:p>
        </p:txBody>
      </p:sp>
    </p:spTree>
    <p:extLst>
      <p:ext uri="{BB962C8B-B14F-4D97-AF65-F5344CB8AC3E}">
        <p14:creationId xmlns:p14="http://schemas.microsoft.com/office/powerpoint/2010/main" val="507046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2FFB9-8C07-E0B3-C7C6-926FF514DBDE}"/>
              </a:ext>
            </a:extLst>
          </p:cNvPr>
          <p:cNvSpPr>
            <a:spLocks noGrp="1"/>
          </p:cNvSpPr>
          <p:nvPr>
            <p:ph type="title"/>
          </p:nvPr>
        </p:nvSpPr>
        <p:spPr/>
        <p:txBody>
          <a:bodyPr>
            <a:normAutofit fontScale="90000"/>
          </a:bodyPr>
          <a:lstStyle/>
          <a:p>
            <a:r>
              <a:rPr lang="es-GT" b="1" dirty="0">
                <a:solidFill>
                  <a:srgbClr val="002060"/>
                </a:solidFill>
                <a:latin typeface="Arial" panose="020B0604020202020204" pitchFamily="34" charset="0"/>
                <a:cs typeface="Arial" panose="020B0604020202020204" pitchFamily="34" charset="0"/>
              </a:rPr>
              <a:t>14. Kit de detección polimorfismos en el gen TPMT</a:t>
            </a:r>
            <a:endParaRPr lang="en-US" dirty="0"/>
          </a:p>
        </p:txBody>
      </p:sp>
      <p:sp>
        <p:nvSpPr>
          <p:cNvPr id="3" name="Content Placeholder 2">
            <a:extLst>
              <a:ext uri="{FF2B5EF4-FFF2-40B4-BE49-F238E27FC236}">
                <a16:creationId xmlns:a16="http://schemas.microsoft.com/office/drawing/2014/main" id="{E3BEB252-CA01-DE03-BABF-AF72C0CE852E}"/>
              </a:ext>
            </a:extLst>
          </p:cNvPr>
          <p:cNvSpPr>
            <a:spLocks noGrp="1"/>
          </p:cNvSpPr>
          <p:nvPr>
            <p:ph sz="half" idx="1"/>
          </p:nvPr>
        </p:nvSpPr>
        <p:spPr/>
        <p:txBody>
          <a:bodyPr>
            <a:normAutofit fontScale="77500" lnSpcReduction="20000"/>
          </a:bodyPr>
          <a:lstStyle/>
          <a:p>
            <a:pPr algn="just" fontAlgn="base"/>
            <a:r>
              <a:rPr lang="es-GT" b="0" i="0" dirty="0">
                <a:solidFill>
                  <a:srgbClr val="002060"/>
                </a:solidFill>
                <a:effectLst/>
                <a:latin typeface="PT Sans" panose="020B0503020203020204" pitchFamily="34" charset="0"/>
              </a:rPr>
              <a:t>La enzima </a:t>
            </a:r>
            <a:r>
              <a:rPr lang="es-GT" b="0" i="0" dirty="0" err="1">
                <a:solidFill>
                  <a:srgbClr val="002060"/>
                </a:solidFill>
                <a:effectLst/>
                <a:latin typeface="PT Sans" panose="020B0503020203020204" pitchFamily="34" charset="0"/>
              </a:rPr>
              <a:t>tiopurina</a:t>
            </a:r>
            <a:r>
              <a:rPr lang="es-GT" b="0" i="0" dirty="0">
                <a:solidFill>
                  <a:srgbClr val="002060"/>
                </a:solidFill>
                <a:effectLst/>
                <a:latin typeface="PT Sans" panose="020B0503020203020204" pitchFamily="34" charset="0"/>
              </a:rPr>
              <a:t> S-metiltransferasa (TPMT) es una enzima esencial para la biodegradación de </a:t>
            </a:r>
            <a:r>
              <a:rPr lang="es-GT" b="0" i="0" dirty="0" err="1">
                <a:solidFill>
                  <a:srgbClr val="002060"/>
                </a:solidFill>
                <a:effectLst/>
                <a:latin typeface="PT Sans" panose="020B0503020203020204" pitchFamily="34" charset="0"/>
              </a:rPr>
              <a:t>tiopurinas</a:t>
            </a:r>
            <a:r>
              <a:rPr lang="es-GT" b="0" i="0" dirty="0">
                <a:solidFill>
                  <a:srgbClr val="002060"/>
                </a:solidFill>
                <a:effectLst/>
                <a:latin typeface="PT Sans" panose="020B0503020203020204" pitchFamily="34" charset="0"/>
              </a:rPr>
              <a:t>. Las drogas </a:t>
            </a:r>
            <a:r>
              <a:rPr lang="es-GT" b="0" i="0" dirty="0" err="1">
                <a:solidFill>
                  <a:srgbClr val="002060"/>
                </a:solidFill>
                <a:effectLst/>
                <a:latin typeface="PT Sans" panose="020B0503020203020204" pitchFamily="34" charset="0"/>
              </a:rPr>
              <a:t>tioguanina</a:t>
            </a:r>
            <a:r>
              <a:rPr lang="es-GT" b="0" i="0" dirty="0">
                <a:solidFill>
                  <a:srgbClr val="002060"/>
                </a:solidFill>
                <a:effectLst/>
                <a:latin typeface="PT Sans" panose="020B0503020203020204" pitchFamily="34" charset="0"/>
              </a:rPr>
              <a:t> y </a:t>
            </a:r>
            <a:r>
              <a:rPr lang="es-GT" b="0" i="0" dirty="0" err="1">
                <a:solidFill>
                  <a:srgbClr val="002060"/>
                </a:solidFill>
                <a:effectLst/>
                <a:latin typeface="PT Sans" panose="020B0503020203020204" pitchFamily="34" charset="0"/>
              </a:rPr>
              <a:t>mercaptopurina</a:t>
            </a:r>
            <a:r>
              <a:rPr lang="es-GT" b="0" i="0" dirty="0">
                <a:solidFill>
                  <a:srgbClr val="002060"/>
                </a:solidFill>
                <a:effectLst/>
                <a:latin typeface="PT Sans" panose="020B0503020203020204" pitchFamily="34" charset="0"/>
              </a:rPr>
              <a:t>, que se utilizan en </a:t>
            </a:r>
            <a:r>
              <a:rPr lang="es-GT" b="0" i="0" dirty="0" err="1">
                <a:solidFill>
                  <a:srgbClr val="002060"/>
                </a:solidFill>
                <a:effectLst/>
                <a:latin typeface="PT Sans" panose="020B0503020203020204" pitchFamily="34" charset="0"/>
              </a:rPr>
              <a:t>hemato</a:t>
            </a:r>
            <a:r>
              <a:rPr lang="es-GT" b="0" i="0" dirty="0">
                <a:solidFill>
                  <a:srgbClr val="002060"/>
                </a:solidFill>
                <a:effectLst/>
                <a:latin typeface="PT Sans" panose="020B0503020203020204" pitchFamily="34" charset="0"/>
              </a:rPr>
              <a:t>-oncología. Otras </a:t>
            </a:r>
            <a:r>
              <a:rPr lang="es-GT" b="0" i="0" dirty="0" err="1">
                <a:solidFill>
                  <a:srgbClr val="002060"/>
                </a:solidFill>
                <a:effectLst/>
                <a:latin typeface="PT Sans" panose="020B0503020203020204" pitchFamily="34" charset="0"/>
              </a:rPr>
              <a:t>tiopurinas</a:t>
            </a:r>
            <a:r>
              <a:rPr lang="es-GT" b="0" i="0" dirty="0">
                <a:solidFill>
                  <a:srgbClr val="002060"/>
                </a:solidFill>
                <a:effectLst/>
                <a:latin typeface="PT Sans" panose="020B0503020203020204" pitchFamily="34" charset="0"/>
              </a:rPr>
              <a:t>, azatioprina que se utilizan como agentes inmunosupresores para enfermedades autoinmunes. </a:t>
            </a:r>
          </a:p>
          <a:p>
            <a:pPr algn="just" fontAlgn="base"/>
            <a:r>
              <a:rPr lang="es-GT" dirty="0">
                <a:solidFill>
                  <a:srgbClr val="002060"/>
                </a:solidFill>
                <a:latin typeface="PT Sans" panose="020B0503020203020204" pitchFamily="34" charset="0"/>
              </a:rPr>
              <a:t>Los efectos secundarios de estas drogas incluyen neurotoxicidad, hepatotoxicidad, </a:t>
            </a:r>
            <a:r>
              <a:rPr lang="es-GT" dirty="0" err="1">
                <a:solidFill>
                  <a:srgbClr val="002060"/>
                </a:solidFill>
                <a:latin typeface="PT Sans" panose="020B0503020203020204" pitchFamily="34" charset="0"/>
              </a:rPr>
              <a:t>mielosupresión</a:t>
            </a:r>
            <a:r>
              <a:rPr lang="es-GT" dirty="0">
                <a:solidFill>
                  <a:srgbClr val="002060"/>
                </a:solidFill>
                <a:latin typeface="PT Sans" panose="020B0503020203020204" pitchFamily="34" charset="0"/>
              </a:rPr>
              <a:t>, etc. </a:t>
            </a:r>
          </a:p>
          <a:p>
            <a:endParaRPr lang="en-US" dirty="0"/>
          </a:p>
        </p:txBody>
      </p:sp>
      <p:pic>
        <p:nvPicPr>
          <p:cNvPr id="5" name="Picture 2" descr="▷🥇Farmacogenómica: un fármaco diseñado para ti | EGO Genomics">
            <a:extLst>
              <a:ext uri="{FF2B5EF4-FFF2-40B4-BE49-F238E27FC236}">
                <a16:creationId xmlns:a16="http://schemas.microsoft.com/office/drawing/2014/main" id="{F096AB0C-E69D-3E3F-1C83-F21E24F0912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41027" y="2555311"/>
            <a:ext cx="3635829" cy="19840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eneri Biotech - Biotechnological company">
            <a:extLst>
              <a:ext uri="{FF2B5EF4-FFF2-40B4-BE49-F238E27FC236}">
                <a16:creationId xmlns:a16="http://schemas.microsoft.com/office/drawing/2014/main" id="{607E7B2B-ECCC-03CE-06F4-E25451DF5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6658" y="5031647"/>
            <a:ext cx="3466963" cy="5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154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8D69-5328-C69B-4C74-AF23E7B1162A}"/>
              </a:ext>
            </a:extLst>
          </p:cNvPr>
          <p:cNvSpPr>
            <a:spLocks noGrp="1"/>
          </p:cNvSpPr>
          <p:nvPr>
            <p:ph type="title"/>
          </p:nvPr>
        </p:nvSpPr>
        <p:spPr/>
        <p:txBody>
          <a:bodyPr>
            <a:normAutofit fontScale="90000"/>
          </a:bodyPr>
          <a:lstStyle/>
          <a:p>
            <a:r>
              <a:rPr lang="es-GT" b="1">
                <a:solidFill>
                  <a:srgbClr val="002060"/>
                </a:solidFill>
                <a:latin typeface="Arial" panose="020B0604020202020204" pitchFamily="34" charset="0"/>
                <a:cs typeface="Arial" panose="020B0604020202020204" pitchFamily="34" charset="0"/>
              </a:rPr>
              <a:t>27. Kit de detección polimorfismos en el gen TPMT</a:t>
            </a:r>
            <a:endParaRPr lang="en-US" dirty="0"/>
          </a:p>
        </p:txBody>
      </p:sp>
      <p:sp>
        <p:nvSpPr>
          <p:cNvPr id="3" name="Content Placeholder 2">
            <a:extLst>
              <a:ext uri="{FF2B5EF4-FFF2-40B4-BE49-F238E27FC236}">
                <a16:creationId xmlns:a16="http://schemas.microsoft.com/office/drawing/2014/main" id="{AC52AA7B-47B7-D08D-2233-BFC5B18504E2}"/>
              </a:ext>
            </a:extLst>
          </p:cNvPr>
          <p:cNvSpPr>
            <a:spLocks noGrp="1"/>
          </p:cNvSpPr>
          <p:nvPr>
            <p:ph idx="1"/>
          </p:nvPr>
        </p:nvSpPr>
        <p:spPr/>
        <p:txBody>
          <a:bodyPr>
            <a:normAutofit fontScale="62500" lnSpcReduction="20000"/>
          </a:bodyPr>
          <a:lstStyle/>
          <a:p>
            <a:pPr algn="just" fontAlgn="base"/>
            <a:r>
              <a:rPr lang="es-GT" b="0" i="0" dirty="0">
                <a:solidFill>
                  <a:srgbClr val="002060"/>
                </a:solidFill>
                <a:effectLst/>
                <a:latin typeface="PT Sans" panose="020B0503020203020204" pitchFamily="34" charset="0"/>
              </a:rPr>
              <a:t>La actividad de esta enzima puede estar disminuida por la presencia de ciertos polimorfismos: TPMT*, TPMT*3A, TPMT*3B and TPMT*3C</a:t>
            </a:r>
            <a:endParaRPr lang="es-GT" dirty="0">
              <a:solidFill>
                <a:srgbClr val="002060"/>
              </a:solidFill>
              <a:latin typeface="PT Sans" panose="020B0503020203020204" pitchFamily="34" charset="0"/>
            </a:endParaRPr>
          </a:p>
          <a:p>
            <a:pPr algn="just" fontAlgn="base"/>
            <a:r>
              <a:rPr lang="es-GT" b="0" i="0" dirty="0">
                <a:solidFill>
                  <a:srgbClr val="002060"/>
                </a:solidFill>
                <a:effectLst/>
                <a:latin typeface="PT Sans" panose="020B0503020203020204" pitchFamily="34" charset="0"/>
              </a:rPr>
              <a:t>Esto hace que haya un incremento de los efectos secundarios</a:t>
            </a:r>
            <a:r>
              <a:rPr lang="es-GT" dirty="0">
                <a:solidFill>
                  <a:srgbClr val="002060"/>
                </a:solidFill>
                <a:latin typeface="PT Sans" panose="020B0503020203020204" pitchFamily="34" charset="0"/>
              </a:rPr>
              <a:t>. En personas heterocigotas, se recomienda disminuir la dosis hasta un 30-70%. Y en homocigotas, es mejor cambiar de medicamento. </a:t>
            </a:r>
          </a:p>
          <a:p>
            <a:pPr algn="just" fontAlgn="base"/>
            <a:endParaRPr lang="en-US" i="0" dirty="0">
              <a:solidFill>
                <a:srgbClr val="002060"/>
              </a:solidFill>
              <a:effectLst/>
              <a:latin typeface="PT Sans" panose="020B0503020203020204" pitchFamily="34" charset="0"/>
            </a:endParaRPr>
          </a:p>
          <a:p>
            <a:pPr algn="just" fontAlgn="base"/>
            <a:r>
              <a:rPr lang="en-US" i="0" dirty="0">
                <a:solidFill>
                  <a:srgbClr val="002060"/>
                </a:solidFill>
                <a:effectLst/>
                <a:latin typeface="PT Sans" panose="020B0503020203020204" pitchFamily="34" charset="0"/>
              </a:rPr>
              <a:t>El kit </a:t>
            </a:r>
            <a:r>
              <a:rPr lang="en-US" i="0" dirty="0" err="1">
                <a:solidFill>
                  <a:srgbClr val="002060"/>
                </a:solidFill>
                <a:effectLst/>
                <a:latin typeface="PT Sans" panose="020B0503020203020204" pitchFamily="34" charset="0"/>
              </a:rPr>
              <a:t>detecta</a:t>
            </a:r>
            <a:r>
              <a:rPr lang="en-US" i="0" dirty="0">
                <a:solidFill>
                  <a:srgbClr val="002060"/>
                </a:solidFill>
                <a:effectLst/>
                <a:latin typeface="PT Sans" panose="020B0503020203020204" pitchFamily="34" charset="0"/>
              </a:rPr>
              <a:t> </a:t>
            </a:r>
            <a:r>
              <a:rPr lang="en-US" i="0" dirty="0" err="1">
                <a:solidFill>
                  <a:srgbClr val="002060"/>
                </a:solidFill>
                <a:effectLst/>
                <a:latin typeface="PT Sans" panose="020B0503020203020204" pitchFamily="34" charset="0"/>
              </a:rPr>
              <a:t>los</a:t>
            </a:r>
            <a:r>
              <a:rPr lang="en-US" i="0" dirty="0">
                <a:solidFill>
                  <a:srgbClr val="002060"/>
                </a:solidFill>
                <a:effectLst/>
                <a:latin typeface="PT Sans" panose="020B0503020203020204" pitchFamily="34" charset="0"/>
              </a:rPr>
              <a:t> </a:t>
            </a:r>
            <a:r>
              <a:rPr lang="en-US" i="0" dirty="0" err="1">
                <a:solidFill>
                  <a:srgbClr val="002060"/>
                </a:solidFill>
                <a:effectLst/>
                <a:latin typeface="PT Sans" panose="020B0503020203020204" pitchFamily="34" charset="0"/>
              </a:rPr>
              <a:t>siguientes</a:t>
            </a:r>
            <a:r>
              <a:rPr lang="en-US" i="0" dirty="0">
                <a:solidFill>
                  <a:srgbClr val="002060"/>
                </a:solidFill>
                <a:effectLst/>
                <a:latin typeface="PT Sans" panose="020B0503020203020204" pitchFamily="34" charset="0"/>
              </a:rPr>
              <a:t> </a:t>
            </a:r>
            <a:r>
              <a:rPr lang="en-US" i="0" dirty="0" err="1">
                <a:solidFill>
                  <a:srgbClr val="002060"/>
                </a:solidFill>
                <a:effectLst/>
                <a:latin typeface="PT Sans" panose="020B0503020203020204" pitchFamily="34" charset="0"/>
              </a:rPr>
              <a:t>polimorfismos</a:t>
            </a:r>
            <a:r>
              <a:rPr lang="en-US" i="0" dirty="0">
                <a:solidFill>
                  <a:srgbClr val="002060"/>
                </a:solidFill>
                <a:effectLst/>
                <a:latin typeface="PT Sans" panose="020B0503020203020204" pitchFamily="34" charset="0"/>
              </a:rPr>
              <a:t>: TPMT*2, TPMT*3A, TPMT*3B y TPMT*3C</a:t>
            </a:r>
          </a:p>
          <a:p>
            <a:pPr algn="just" fontAlgn="base"/>
            <a:endParaRPr lang="en-US" i="0" dirty="0">
              <a:solidFill>
                <a:srgbClr val="002060"/>
              </a:solidFill>
              <a:effectLst/>
              <a:latin typeface="PT Sans" panose="020B0503020203020204" pitchFamily="34" charset="0"/>
            </a:endParaRPr>
          </a:p>
          <a:p>
            <a:pPr algn="just" fontAlgn="base"/>
            <a:r>
              <a:rPr lang="en-US" dirty="0">
                <a:solidFill>
                  <a:srgbClr val="002060"/>
                </a:solidFill>
                <a:latin typeface="PT Sans" panose="020B0503020203020204" pitchFamily="34" charset="0"/>
              </a:rPr>
              <a:t>PCR </a:t>
            </a:r>
            <a:r>
              <a:rPr lang="en-US" dirty="0" err="1">
                <a:solidFill>
                  <a:srgbClr val="002060"/>
                </a:solidFill>
                <a:latin typeface="PT Sans" panose="020B0503020203020204" pitchFamily="34" charset="0"/>
              </a:rPr>
              <a:t>en</a:t>
            </a:r>
            <a:r>
              <a:rPr lang="en-US" dirty="0">
                <a:solidFill>
                  <a:srgbClr val="002060"/>
                </a:solidFill>
                <a:latin typeface="PT Sans" panose="020B0503020203020204" pitchFamily="34" charset="0"/>
              </a:rPr>
              <a:t> </a:t>
            </a:r>
            <a:r>
              <a:rPr lang="en-US" dirty="0" err="1">
                <a:solidFill>
                  <a:srgbClr val="002060"/>
                </a:solidFill>
                <a:latin typeface="PT Sans" panose="020B0503020203020204" pitchFamily="34" charset="0"/>
              </a:rPr>
              <a:t>tiempo</a:t>
            </a:r>
            <a:r>
              <a:rPr lang="en-US" dirty="0">
                <a:solidFill>
                  <a:srgbClr val="002060"/>
                </a:solidFill>
                <a:latin typeface="PT Sans" panose="020B0503020203020204" pitchFamily="34" charset="0"/>
              </a:rPr>
              <a:t> real </a:t>
            </a:r>
          </a:p>
          <a:p>
            <a:pPr algn="just" fontAlgn="base"/>
            <a:endParaRPr lang="en-US" dirty="0">
              <a:solidFill>
                <a:srgbClr val="002060"/>
              </a:solidFill>
              <a:latin typeface="PT Sans" panose="020B0503020203020204" pitchFamily="34" charset="0"/>
            </a:endParaRPr>
          </a:p>
          <a:p>
            <a:pPr algn="just" fontAlgn="base"/>
            <a:r>
              <a:rPr lang="en-US" dirty="0">
                <a:solidFill>
                  <a:srgbClr val="002060"/>
                </a:solidFill>
                <a:latin typeface="PT Sans" panose="020B0503020203020204" pitchFamily="34" charset="0"/>
              </a:rPr>
              <a:t>FAM y HEX</a:t>
            </a:r>
            <a:endParaRPr lang="es-GT" dirty="0">
              <a:solidFill>
                <a:srgbClr val="002060"/>
              </a:solidFill>
            </a:endParaRPr>
          </a:p>
          <a:p>
            <a:endParaRPr lang="en-US" dirty="0"/>
          </a:p>
        </p:txBody>
      </p:sp>
      <p:pic>
        <p:nvPicPr>
          <p:cNvPr id="6" name="Picture 2" descr="▷🥇Farmacogenómica: un fármaco diseñado para ti | EGO Genomics">
            <a:extLst>
              <a:ext uri="{FF2B5EF4-FFF2-40B4-BE49-F238E27FC236}">
                <a16:creationId xmlns:a16="http://schemas.microsoft.com/office/drawing/2014/main" id="{C1C33622-E1FD-F249-26B5-9DBA8F579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6429" y="4484915"/>
            <a:ext cx="3299142" cy="14695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eneri Biotech - Biotechnological company">
            <a:extLst>
              <a:ext uri="{FF2B5EF4-FFF2-40B4-BE49-F238E27FC236}">
                <a16:creationId xmlns:a16="http://schemas.microsoft.com/office/drawing/2014/main" id="{758654AB-DE94-33E0-2F84-C69695C1A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749" y="4953477"/>
            <a:ext cx="3466963" cy="5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69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0A27-9BAB-6C69-5F6E-CC1C044B0EF8}"/>
              </a:ext>
            </a:extLst>
          </p:cNvPr>
          <p:cNvSpPr>
            <a:spLocks noGrp="1"/>
          </p:cNvSpPr>
          <p:nvPr>
            <p:ph type="title"/>
          </p:nvPr>
        </p:nvSpPr>
        <p:spPr/>
        <p:txBody>
          <a:bodyPr>
            <a:normAutofit fontScale="90000"/>
          </a:bodyPr>
          <a:lstStyle/>
          <a:p>
            <a:r>
              <a:rPr lang="es-GT" b="1" i="0" dirty="0">
                <a:solidFill>
                  <a:srgbClr val="002060"/>
                </a:solidFill>
                <a:effectLst/>
                <a:latin typeface="PT Sans" panose="020B0503020203020204" pitchFamily="34" charset="0"/>
              </a:rPr>
              <a:t>28. Kit de </a:t>
            </a:r>
            <a:r>
              <a:rPr lang="es-GT" b="1" dirty="0">
                <a:solidFill>
                  <a:srgbClr val="002060"/>
                </a:solidFill>
                <a:latin typeface="PT Sans" panose="020B0503020203020204" pitchFamily="34" charset="0"/>
              </a:rPr>
              <a:t>detección de polimorfismos en </a:t>
            </a:r>
            <a:r>
              <a:rPr lang="es-GT" b="1" i="0" dirty="0">
                <a:solidFill>
                  <a:srgbClr val="002060"/>
                </a:solidFill>
                <a:effectLst/>
                <a:latin typeface="PT Sans" panose="020B0503020203020204" pitchFamily="34" charset="0"/>
              </a:rPr>
              <a:t>DPYD</a:t>
            </a:r>
            <a:br>
              <a:rPr lang="es-GT" b="1" i="0" dirty="0">
                <a:solidFill>
                  <a:srgbClr val="002060"/>
                </a:solidFill>
                <a:effectLst/>
                <a:latin typeface="PT Sans" panose="020B0503020203020204" pitchFamily="34" charset="0"/>
              </a:rPr>
            </a:br>
            <a:endParaRPr lang="en-US" dirty="0"/>
          </a:p>
        </p:txBody>
      </p:sp>
      <p:sp>
        <p:nvSpPr>
          <p:cNvPr id="3" name="Content Placeholder 2">
            <a:extLst>
              <a:ext uri="{FF2B5EF4-FFF2-40B4-BE49-F238E27FC236}">
                <a16:creationId xmlns:a16="http://schemas.microsoft.com/office/drawing/2014/main" id="{0B88D11A-2160-2167-64C0-38822937D7D0}"/>
              </a:ext>
            </a:extLst>
          </p:cNvPr>
          <p:cNvSpPr>
            <a:spLocks noGrp="1"/>
          </p:cNvSpPr>
          <p:nvPr>
            <p:ph idx="1"/>
          </p:nvPr>
        </p:nvSpPr>
        <p:spPr/>
        <p:txBody>
          <a:bodyPr>
            <a:normAutofit fontScale="85000" lnSpcReduction="20000"/>
          </a:bodyPr>
          <a:lstStyle/>
          <a:p>
            <a:pPr algn="just" fontAlgn="base"/>
            <a:r>
              <a:rPr lang="es-GT" b="0" i="0" dirty="0">
                <a:solidFill>
                  <a:srgbClr val="002060"/>
                </a:solidFill>
                <a:effectLst/>
                <a:latin typeface="PT Sans" panose="020B0503020203020204" pitchFamily="34" charset="0"/>
              </a:rPr>
              <a:t>La </a:t>
            </a:r>
            <a:r>
              <a:rPr lang="es-GT" b="0" i="0" dirty="0" err="1">
                <a:solidFill>
                  <a:srgbClr val="002060"/>
                </a:solidFill>
                <a:effectLst/>
                <a:latin typeface="PT Sans" panose="020B0503020203020204" pitchFamily="34" charset="0"/>
              </a:rPr>
              <a:t>fluoropirimidinas</a:t>
            </a:r>
            <a:r>
              <a:rPr lang="es-GT" b="0" i="0" dirty="0">
                <a:solidFill>
                  <a:srgbClr val="002060"/>
                </a:solidFill>
                <a:effectLst/>
                <a:latin typeface="PT Sans" panose="020B0503020203020204" pitchFamily="34" charset="0"/>
              </a:rPr>
              <a:t>: 5- </a:t>
            </a:r>
            <a:r>
              <a:rPr lang="es-GT" b="0" i="0" dirty="0" err="1">
                <a:solidFill>
                  <a:srgbClr val="002060"/>
                </a:solidFill>
                <a:effectLst/>
                <a:latin typeface="PT Sans" panose="020B0503020203020204" pitchFamily="34" charset="0"/>
              </a:rPr>
              <a:t>fluorouracilo</a:t>
            </a:r>
            <a:r>
              <a:rPr lang="es-GT" b="0" i="0" dirty="0">
                <a:solidFill>
                  <a:srgbClr val="002060"/>
                </a:solidFill>
                <a:effectLst/>
                <a:latin typeface="PT Sans" panose="020B0503020203020204" pitchFamily="34" charset="0"/>
              </a:rPr>
              <a:t>, </a:t>
            </a:r>
            <a:r>
              <a:rPr lang="es-GT" b="0" i="0" dirty="0" err="1">
                <a:solidFill>
                  <a:srgbClr val="002060"/>
                </a:solidFill>
                <a:effectLst/>
                <a:latin typeface="PT Sans" panose="020B0503020203020204" pitchFamily="34" charset="0"/>
              </a:rPr>
              <a:t>capecitabina</a:t>
            </a:r>
            <a:r>
              <a:rPr lang="es-GT" b="0" i="0" dirty="0">
                <a:solidFill>
                  <a:srgbClr val="002060"/>
                </a:solidFill>
                <a:effectLst/>
                <a:latin typeface="PT Sans" panose="020B0503020203020204" pitchFamily="34" charset="0"/>
              </a:rPr>
              <a:t> y </a:t>
            </a:r>
            <a:r>
              <a:rPr lang="es-GT" b="0" i="0" dirty="0" err="1">
                <a:solidFill>
                  <a:srgbClr val="002060"/>
                </a:solidFill>
                <a:effectLst/>
                <a:latin typeface="PT Sans" panose="020B0503020203020204" pitchFamily="34" charset="0"/>
              </a:rPr>
              <a:t>tegafur</a:t>
            </a:r>
            <a:r>
              <a:rPr lang="es-GT" b="0" i="0" dirty="0">
                <a:solidFill>
                  <a:srgbClr val="002060"/>
                </a:solidFill>
                <a:effectLst/>
                <a:latin typeface="PT Sans" panose="020B0503020203020204" pitchFamily="34" charset="0"/>
              </a:rPr>
              <a:t>, son drogas quimioterapéuticas utilizadas usualmente para cáncer gastrointestinal.  Su uso es limitado debido a los efectos tóxicos que pueden sufrir, como la </a:t>
            </a:r>
            <a:r>
              <a:rPr lang="es-GT" b="0" i="0" dirty="0" err="1">
                <a:solidFill>
                  <a:srgbClr val="002060"/>
                </a:solidFill>
                <a:effectLst/>
                <a:latin typeface="PT Sans" panose="020B0503020203020204" pitchFamily="34" charset="0"/>
              </a:rPr>
              <a:t>mielosupresión</a:t>
            </a:r>
            <a:r>
              <a:rPr lang="es-GT" b="0" i="0" dirty="0">
                <a:solidFill>
                  <a:srgbClr val="002060"/>
                </a:solidFill>
                <a:effectLst/>
                <a:latin typeface="PT Sans" panose="020B0503020203020204" pitchFamily="34" charset="0"/>
              </a:rPr>
              <a:t>. </a:t>
            </a:r>
          </a:p>
          <a:p>
            <a:pPr algn="just" fontAlgn="base"/>
            <a:r>
              <a:rPr lang="es-GT" b="0" i="0" dirty="0">
                <a:solidFill>
                  <a:srgbClr val="002060"/>
                </a:solidFill>
                <a:effectLst/>
                <a:latin typeface="PT Sans" panose="020B0503020203020204" pitchFamily="34" charset="0"/>
              </a:rPr>
              <a:t>La enzima </a:t>
            </a:r>
            <a:r>
              <a:rPr lang="es-GT" b="0" i="0" dirty="0" err="1">
                <a:solidFill>
                  <a:srgbClr val="002060"/>
                </a:solidFill>
                <a:effectLst/>
                <a:latin typeface="PT Sans" panose="020B0503020203020204" pitchFamily="34" charset="0"/>
              </a:rPr>
              <a:t>dihidropirimidina</a:t>
            </a:r>
            <a:r>
              <a:rPr lang="es-GT" b="0" i="0" dirty="0">
                <a:solidFill>
                  <a:srgbClr val="002060"/>
                </a:solidFill>
                <a:effectLst/>
                <a:latin typeface="PT Sans" panose="020B0503020203020204" pitchFamily="34" charset="0"/>
              </a:rPr>
              <a:t> deshidrogenasa (DPD) cataliza los pasos iniciales en el catabolismo de pirimidinas. Esta enzima inactiva los quimioterapéuticos  y su actividad influencia la frecuencia de toxicidad.</a:t>
            </a:r>
          </a:p>
          <a:p>
            <a:pPr algn="just" fontAlgn="base"/>
            <a:r>
              <a:rPr lang="es-GT" b="0" i="0" dirty="0">
                <a:solidFill>
                  <a:srgbClr val="002060"/>
                </a:solidFill>
                <a:effectLst/>
                <a:latin typeface="PT Sans" panose="020B0503020203020204" pitchFamily="34" charset="0"/>
              </a:rPr>
              <a:t>No es recomendable administrar </a:t>
            </a:r>
            <a:r>
              <a:rPr lang="es-GT" b="0" i="0" dirty="0" err="1">
                <a:solidFill>
                  <a:srgbClr val="002060"/>
                </a:solidFill>
                <a:effectLst/>
                <a:latin typeface="PT Sans" panose="020B0503020203020204" pitchFamily="34" charset="0"/>
              </a:rPr>
              <a:t>fluoropirimidinas</a:t>
            </a:r>
            <a:r>
              <a:rPr lang="es-GT" b="0" i="0" dirty="0">
                <a:solidFill>
                  <a:srgbClr val="002060"/>
                </a:solidFill>
                <a:effectLst/>
                <a:latin typeface="PT Sans" panose="020B0503020203020204" pitchFamily="34" charset="0"/>
              </a:rPr>
              <a:t> en pacientes con deficiencia de DPD. Se ha demostrado que algunos polimorfismos</a:t>
            </a:r>
            <a:r>
              <a:rPr lang="es-GT" dirty="0">
                <a:solidFill>
                  <a:srgbClr val="002060"/>
                </a:solidFill>
                <a:latin typeface="PT Sans" panose="020B0503020203020204" pitchFamily="34" charset="0"/>
              </a:rPr>
              <a:t>, disminuyen la actividad de la enzima. </a:t>
            </a:r>
            <a:endParaRPr lang="es-GT" b="0" i="0" dirty="0">
              <a:solidFill>
                <a:srgbClr val="002060"/>
              </a:solidFill>
              <a:effectLst/>
              <a:latin typeface="PT Sans" panose="020B0503020203020204" pitchFamily="34" charset="0"/>
            </a:endParaRPr>
          </a:p>
          <a:p>
            <a:endParaRPr lang="en-US" dirty="0"/>
          </a:p>
        </p:txBody>
      </p:sp>
      <p:pic>
        <p:nvPicPr>
          <p:cNvPr id="4" name="Picture 4" descr="Generi Biotech - Biotechnological company">
            <a:extLst>
              <a:ext uri="{FF2B5EF4-FFF2-40B4-BE49-F238E27FC236}">
                <a16:creationId xmlns:a16="http://schemas.microsoft.com/office/drawing/2014/main" id="{DC9D6D66-F0AF-8579-1C3D-A5CC8FC29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622" y="5682365"/>
            <a:ext cx="3466963" cy="5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232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44A12-6615-D7CC-A2F6-E07E57C4A3EB}"/>
              </a:ext>
            </a:extLst>
          </p:cNvPr>
          <p:cNvSpPr>
            <a:spLocks noGrp="1"/>
          </p:cNvSpPr>
          <p:nvPr>
            <p:ph type="title"/>
          </p:nvPr>
        </p:nvSpPr>
        <p:spPr/>
        <p:txBody>
          <a:bodyPr>
            <a:normAutofit fontScale="90000"/>
          </a:bodyPr>
          <a:lstStyle/>
          <a:p>
            <a:r>
              <a:rPr lang="es-GT" b="1" i="0" dirty="0">
                <a:solidFill>
                  <a:srgbClr val="002060"/>
                </a:solidFill>
                <a:effectLst/>
                <a:latin typeface="PT Sans" panose="020B0503020203020204" pitchFamily="34" charset="0"/>
              </a:rPr>
              <a:t>29. Kit de </a:t>
            </a:r>
            <a:r>
              <a:rPr lang="es-GT" b="1" dirty="0">
                <a:solidFill>
                  <a:srgbClr val="002060"/>
                </a:solidFill>
                <a:latin typeface="PT Sans" panose="020B0503020203020204" pitchFamily="34" charset="0"/>
              </a:rPr>
              <a:t>detección de polimorfismos en </a:t>
            </a:r>
            <a:r>
              <a:rPr lang="es-GT" b="1" i="0" dirty="0">
                <a:solidFill>
                  <a:srgbClr val="002060"/>
                </a:solidFill>
                <a:effectLst/>
                <a:latin typeface="PT Sans" panose="020B0503020203020204" pitchFamily="34" charset="0"/>
              </a:rPr>
              <a:t>DPYD</a:t>
            </a:r>
            <a:endParaRPr lang="en-US" dirty="0"/>
          </a:p>
        </p:txBody>
      </p:sp>
      <p:sp>
        <p:nvSpPr>
          <p:cNvPr id="3" name="Content Placeholder 2">
            <a:extLst>
              <a:ext uri="{FF2B5EF4-FFF2-40B4-BE49-F238E27FC236}">
                <a16:creationId xmlns:a16="http://schemas.microsoft.com/office/drawing/2014/main" id="{B063867D-89A4-80FB-A697-498CFE8A3BDE}"/>
              </a:ext>
            </a:extLst>
          </p:cNvPr>
          <p:cNvSpPr>
            <a:spLocks noGrp="1"/>
          </p:cNvSpPr>
          <p:nvPr>
            <p:ph idx="1"/>
          </p:nvPr>
        </p:nvSpPr>
        <p:spPr/>
        <p:txBody>
          <a:bodyPr>
            <a:normAutofit fontScale="92500" lnSpcReduction="10000"/>
          </a:bodyPr>
          <a:lstStyle/>
          <a:p>
            <a:pPr algn="just" fontAlgn="base"/>
            <a:r>
              <a:rPr lang="es-GT" b="0" i="0" dirty="0">
                <a:solidFill>
                  <a:srgbClr val="002060"/>
                </a:solidFill>
                <a:effectLst/>
                <a:latin typeface="PT Sans" panose="020B0503020203020204" pitchFamily="34" charset="0"/>
              </a:rPr>
              <a:t>Acorde a las recomendaciones del consorcio de farmacogenética CPIC y DPWG, se recomienda la detección de los siguientes polimorfismos: </a:t>
            </a:r>
          </a:p>
          <a:p>
            <a:pPr lvl="1" algn="just" fontAlgn="base"/>
            <a:r>
              <a:rPr lang="es-GT" b="0" i="0" dirty="0">
                <a:solidFill>
                  <a:srgbClr val="002060"/>
                </a:solidFill>
                <a:effectLst/>
                <a:latin typeface="PT Sans" panose="020B0503020203020204" pitchFamily="34" charset="0"/>
              </a:rPr>
              <a:t>*2A (c1905+1G&gt;A)</a:t>
            </a:r>
          </a:p>
          <a:p>
            <a:pPr lvl="1" algn="just" fontAlgn="base"/>
            <a:r>
              <a:rPr lang="es-GT" b="0" i="0" dirty="0">
                <a:solidFill>
                  <a:srgbClr val="002060"/>
                </a:solidFill>
                <a:effectLst/>
                <a:latin typeface="PT Sans" panose="020B0503020203020204" pitchFamily="34" charset="0"/>
              </a:rPr>
              <a:t>*13 (c1679T&gt;G)</a:t>
            </a:r>
          </a:p>
          <a:p>
            <a:pPr lvl="1" algn="just" fontAlgn="base"/>
            <a:r>
              <a:rPr lang="es-GT" b="0" i="0" dirty="0">
                <a:solidFill>
                  <a:srgbClr val="002060"/>
                </a:solidFill>
                <a:effectLst/>
                <a:latin typeface="PT Sans" panose="020B0503020203020204" pitchFamily="34" charset="0"/>
              </a:rPr>
              <a:t>HapB3 (c1236G&gt;A)</a:t>
            </a:r>
          </a:p>
          <a:p>
            <a:pPr lvl="1" algn="just" fontAlgn="base"/>
            <a:r>
              <a:rPr lang="es-GT" b="0" i="0" dirty="0">
                <a:solidFill>
                  <a:srgbClr val="002060"/>
                </a:solidFill>
                <a:effectLst/>
                <a:latin typeface="PT Sans" panose="020B0503020203020204" pitchFamily="34" charset="0"/>
              </a:rPr>
              <a:t>c2846A&gt;T </a:t>
            </a:r>
          </a:p>
          <a:p>
            <a:pPr algn="just" fontAlgn="base"/>
            <a:r>
              <a:rPr lang="es-GT" b="0" i="0" dirty="0">
                <a:solidFill>
                  <a:srgbClr val="002060"/>
                </a:solidFill>
                <a:effectLst/>
                <a:latin typeface="PT Sans" panose="020B0503020203020204" pitchFamily="34" charset="0"/>
              </a:rPr>
              <a:t>Es recomendada antes de la administración de los quimioterapéuticos mencionados. </a:t>
            </a:r>
          </a:p>
          <a:p>
            <a:endParaRPr lang="en-US" dirty="0"/>
          </a:p>
        </p:txBody>
      </p:sp>
      <p:pic>
        <p:nvPicPr>
          <p:cNvPr id="4" name="Picture 2" descr="▷🥇Farmacogenómica: un fármaco diseñado para ti | EGO Genomics">
            <a:extLst>
              <a:ext uri="{FF2B5EF4-FFF2-40B4-BE49-F238E27FC236}">
                <a16:creationId xmlns:a16="http://schemas.microsoft.com/office/drawing/2014/main" id="{82BFE6D3-761E-4764-45A8-8FD0A2B1E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8251" y="5192486"/>
            <a:ext cx="3347272" cy="16655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eneri Biotech - Biotechnological company">
            <a:extLst>
              <a:ext uri="{FF2B5EF4-FFF2-40B4-BE49-F238E27FC236}">
                <a16:creationId xmlns:a16="http://schemas.microsoft.com/office/drawing/2014/main" id="{35C1A252-6351-F82E-9842-96D81A0AA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918" y="5447388"/>
            <a:ext cx="3466963" cy="5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290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67C0-8C01-6EFC-C425-3A9E84BABECB}"/>
              </a:ext>
            </a:extLst>
          </p:cNvPr>
          <p:cNvSpPr>
            <a:spLocks noGrp="1"/>
          </p:cNvSpPr>
          <p:nvPr>
            <p:ph type="title"/>
          </p:nvPr>
        </p:nvSpPr>
        <p:spPr/>
        <p:txBody>
          <a:bodyPr>
            <a:normAutofit fontScale="90000"/>
          </a:bodyPr>
          <a:lstStyle/>
          <a:p>
            <a:r>
              <a:rPr lang="es-GT" b="1" i="0" dirty="0">
                <a:solidFill>
                  <a:srgbClr val="002060"/>
                </a:solidFill>
                <a:effectLst/>
                <a:latin typeface="PT Sans" panose="020B0503020203020204" pitchFamily="34" charset="0"/>
              </a:rPr>
              <a:t>30. Kit de detección del polimorfismo DPYD*2A</a:t>
            </a:r>
            <a:endParaRPr lang="en-US" dirty="0"/>
          </a:p>
        </p:txBody>
      </p:sp>
      <p:sp>
        <p:nvSpPr>
          <p:cNvPr id="3" name="Content Placeholder 2">
            <a:extLst>
              <a:ext uri="{FF2B5EF4-FFF2-40B4-BE49-F238E27FC236}">
                <a16:creationId xmlns:a16="http://schemas.microsoft.com/office/drawing/2014/main" id="{88D23AD8-EAA7-F3A6-C63E-E390D683B061}"/>
              </a:ext>
            </a:extLst>
          </p:cNvPr>
          <p:cNvSpPr>
            <a:spLocks noGrp="1"/>
          </p:cNvSpPr>
          <p:nvPr>
            <p:ph sz="half" idx="1"/>
          </p:nvPr>
        </p:nvSpPr>
        <p:spPr/>
        <p:txBody>
          <a:bodyPr>
            <a:normAutofit fontScale="77500" lnSpcReduction="20000"/>
          </a:bodyPr>
          <a:lstStyle/>
          <a:p>
            <a:pPr algn="just"/>
            <a:r>
              <a:rPr lang="es-GT" b="0" i="0" dirty="0">
                <a:solidFill>
                  <a:srgbClr val="002060"/>
                </a:solidFill>
                <a:effectLst/>
                <a:latin typeface="PT Sans" panose="020B0503020203020204" pitchFamily="34" charset="0"/>
              </a:rPr>
              <a:t>La detección del alelo DPYD*2A (rs3918290) es recomendado fuertemente</a:t>
            </a:r>
            <a:r>
              <a:rPr lang="es-GT" dirty="0">
                <a:solidFill>
                  <a:srgbClr val="002060"/>
                </a:solidFill>
                <a:latin typeface="PT Sans" panose="020B0503020203020204" pitchFamily="34" charset="0"/>
              </a:rPr>
              <a:t> cuando se estudian mutaciones en este gen.</a:t>
            </a:r>
          </a:p>
          <a:p>
            <a:pPr algn="just"/>
            <a:r>
              <a:rPr lang="es-GT" dirty="0">
                <a:solidFill>
                  <a:srgbClr val="002060"/>
                </a:solidFill>
                <a:latin typeface="PT Sans" panose="020B0503020203020204" pitchFamily="34" charset="0"/>
              </a:rPr>
              <a:t>Su presencia resulta en la producción no funcional de la enzima, y es una causa esencial de toxicidad.</a:t>
            </a:r>
          </a:p>
          <a:p>
            <a:pPr algn="just"/>
            <a:r>
              <a:rPr lang="es-GT" b="0" i="0" dirty="0">
                <a:solidFill>
                  <a:srgbClr val="002060"/>
                </a:solidFill>
                <a:effectLst/>
                <a:latin typeface="PT Sans" panose="020B0503020203020204" pitchFamily="34" charset="0"/>
              </a:rPr>
              <a:t>Cuando esta presente este polimorfismo, se recomienda utilizar una dosis menor o cambiar a otra terapia. </a:t>
            </a:r>
          </a:p>
          <a:p>
            <a:endParaRPr lang="en-US" dirty="0"/>
          </a:p>
        </p:txBody>
      </p:sp>
      <p:pic>
        <p:nvPicPr>
          <p:cNvPr id="5" name="Picture 2" descr="▷🥇Farmacogenómica: un fármaco diseñado para ti | EGO Genomics">
            <a:extLst>
              <a:ext uri="{FF2B5EF4-FFF2-40B4-BE49-F238E27FC236}">
                <a16:creationId xmlns:a16="http://schemas.microsoft.com/office/drawing/2014/main" id="{98B3B7F0-B49C-CE73-E9B5-38D43731B2E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92381" y="2535835"/>
            <a:ext cx="4661419" cy="25477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eneri Biotech - Biotechnological company">
            <a:extLst>
              <a:ext uri="{FF2B5EF4-FFF2-40B4-BE49-F238E27FC236}">
                <a16:creationId xmlns:a16="http://schemas.microsoft.com/office/drawing/2014/main" id="{CAA06AFC-2EE9-E3D7-08D5-6CD18A37F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2" y="5394370"/>
            <a:ext cx="3466963" cy="5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406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97AEC-6D5F-3147-9976-99C549009975}"/>
              </a:ext>
            </a:extLst>
          </p:cNvPr>
          <p:cNvSpPr>
            <a:spLocks noGrp="1"/>
          </p:cNvSpPr>
          <p:nvPr>
            <p:ph type="title"/>
          </p:nvPr>
        </p:nvSpPr>
        <p:spPr/>
        <p:txBody>
          <a:bodyPr>
            <a:normAutofit fontScale="90000"/>
          </a:bodyPr>
          <a:lstStyle/>
          <a:p>
            <a:r>
              <a:rPr lang="es-GT" sz="4400" b="1" i="0" dirty="0">
                <a:solidFill>
                  <a:srgbClr val="002060"/>
                </a:solidFill>
                <a:effectLst/>
                <a:latin typeface="PT Sans" panose="020B0503020203020204" pitchFamily="34" charset="0"/>
              </a:rPr>
              <a:t>31. Kit de detección de polimorfismos en el gen UGT1A1</a:t>
            </a:r>
            <a:br>
              <a:rPr lang="es-GT" sz="4400" b="1" i="0" dirty="0">
                <a:solidFill>
                  <a:srgbClr val="002060"/>
                </a:solidFill>
                <a:effectLst/>
                <a:latin typeface="PT Sans" panose="020B0503020203020204" pitchFamily="34" charset="0"/>
              </a:rPr>
            </a:br>
            <a:endParaRPr lang="en-US" dirty="0"/>
          </a:p>
        </p:txBody>
      </p:sp>
      <p:sp>
        <p:nvSpPr>
          <p:cNvPr id="3" name="Content Placeholder 2">
            <a:extLst>
              <a:ext uri="{FF2B5EF4-FFF2-40B4-BE49-F238E27FC236}">
                <a16:creationId xmlns:a16="http://schemas.microsoft.com/office/drawing/2014/main" id="{13BAC776-C1C8-D19F-95B5-E4D66ED744D7}"/>
              </a:ext>
            </a:extLst>
          </p:cNvPr>
          <p:cNvSpPr>
            <a:spLocks noGrp="1"/>
          </p:cNvSpPr>
          <p:nvPr>
            <p:ph idx="1"/>
          </p:nvPr>
        </p:nvSpPr>
        <p:spPr/>
        <p:txBody>
          <a:bodyPr>
            <a:normAutofit fontScale="92500" lnSpcReduction="10000"/>
          </a:bodyPr>
          <a:lstStyle/>
          <a:p>
            <a:pPr algn="just" fontAlgn="base"/>
            <a:r>
              <a:rPr lang="es-GT" b="0" i="0" dirty="0">
                <a:solidFill>
                  <a:srgbClr val="002060"/>
                </a:solidFill>
                <a:effectLst/>
                <a:latin typeface="PT Sans" panose="020B0503020203020204" pitchFamily="34" charset="0"/>
              </a:rPr>
              <a:t>La enzima UDP-</a:t>
            </a:r>
            <a:r>
              <a:rPr lang="es-GT" b="0" i="0" dirty="0" err="1">
                <a:solidFill>
                  <a:srgbClr val="002060"/>
                </a:solidFill>
                <a:effectLst/>
                <a:latin typeface="PT Sans" panose="020B0503020203020204" pitchFamily="34" charset="0"/>
              </a:rPr>
              <a:t>glucuronosyltransferase</a:t>
            </a:r>
            <a:r>
              <a:rPr lang="es-GT" b="0" i="0" dirty="0">
                <a:solidFill>
                  <a:srgbClr val="002060"/>
                </a:solidFill>
                <a:effectLst/>
                <a:latin typeface="PT Sans" panose="020B0503020203020204" pitchFamily="34" charset="0"/>
              </a:rPr>
              <a:t> (UGT) es responsable de la fase de conjugación de la biotransformación de la bilirrubina. La actividad de la enzima es condicionada por la presencia de algunos polimorfismos en el gen UGT1A1. </a:t>
            </a:r>
          </a:p>
          <a:p>
            <a:pPr algn="just" fontAlgn="base"/>
            <a:r>
              <a:rPr lang="es-GT" dirty="0">
                <a:solidFill>
                  <a:srgbClr val="002060"/>
                </a:solidFill>
                <a:latin typeface="PT Sans" panose="020B0503020203020204" pitchFamily="34" charset="0"/>
              </a:rPr>
              <a:t>El polimorfismo </a:t>
            </a:r>
            <a:r>
              <a:rPr lang="es-GT" b="0" i="0" dirty="0">
                <a:solidFill>
                  <a:srgbClr val="002060"/>
                </a:solidFill>
                <a:effectLst/>
                <a:latin typeface="PT Sans" panose="020B0503020203020204" pitchFamily="34" charset="0"/>
              </a:rPr>
              <a:t>UGT1A1*28 esta asociado a síndrome de Gilbert.  En esta en</a:t>
            </a:r>
            <a:r>
              <a:rPr lang="es-GT" dirty="0">
                <a:solidFill>
                  <a:srgbClr val="002060"/>
                </a:solidFill>
                <a:latin typeface="PT Sans" panose="020B0503020203020204" pitchFamily="34" charset="0"/>
              </a:rPr>
              <a:t>fermedad la actividad de la enzima esta reducida en un 20-30%. </a:t>
            </a:r>
          </a:p>
          <a:p>
            <a:pPr algn="just" fontAlgn="base"/>
            <a:r>
              <a:rPr lang="es-GT" b="0" i="0" dirty="0">
                <a:solidFill>
                  <a:srgbClr val="002060"/>
                </a:solidFill>
                <a:effectLst/>
                <a:latin typeface="PT Sans" panose="020B0503020203020204" pitchFamily="34" charset="0"/>
              </a:rPr>
              <a:t>El alelo UGT1A1*28 esta asociado a neutropenia y diarrea cuando se recibe el agente quimioterapéutico </a:t>
            </a:r>
            <a:r>
              <a:rPr lang="es-GT" dirty="0" err="1">
                <a:solidFill>
                  <a:srgbClr val="002060"/>
                </a:solidFill>
                <a:latin typeface="PT Sans" panose="020B0503020203020204" pitchFamily="34" charset="0"/>
              </a:rPr>
              <a:t>I</a:t>
            </a:r>
            <a:r>
              <a:rPr lang="es-GT" b="0" i="0" dirty="0" err="1">
                <a:solidFill>
                  <a:srgbClr val="002060"/>
                </a:solidFill>
                <a:effectLst/>
                <a:latin typeface="PT Sans" panose="020B0503020203020204" pitchFamily="34" charset="0"/>
              </a:rPr>
              <a:t>rinotecan</a:t>
            </a:r>
            <a:r>
              <a:rPr lang="es-GT" b="0" i="0" dirty="0">
                <a:solidFill>
                  <a:srgbClr val="002060"/>
                </a:solidFill>
                <a:effectLst/>
                <a:latin typeface="PT Sans" panose="020B0503020203020204" pitchFamily="34" charset="0"/>
              </a:rPr>
              <a:t>. </a:t>
            </a:r>
          </a:p>
          <a:p>
            <a:endParaRPr lang="en-US" dirty="0"/>
          </a:p>
        </p:txBody>
      </p:sp>
      <p:pic>
        <p:nvPicPr>
          <p:cNvPr id="4" name="Picture 2" descr="Farmacogenómica: El camino hacia la personalización del tratamiento |  #AnticipandoelFuturo">
            <a:extLst>
              <a:ext uri="{FF2B5EF4-FFF2-40B4-BE49-F238E27FC236}">
                <a16:creationId xmlns:a16="http://schemas.microsoft.com/office/drawing/2014/main" id="{5C19A7EC-CC6A-A5F5-80A2-7A1B472E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6863" y="5324287"/>
            <a:ext cx="250507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eneri Biotech - Biotechnological company">
            <a:extLst>
              <a:ext uri="{FF2B5EF4-FFF2-40B4-BE49-F238E27FC236}">
                <a16:creationId xmlns:a16="http://schemas.microsoft.com/office/drawing/2014/main" id="{132A943E-E830-DDE7-DC02-2DFFCAD01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035" y="5652220"/>
            <a:ext cx="3466963" cy="5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205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4CFEA-C2BC-C755-1791-D41EA32E5B47}"/>
              </a:ext>
            </a:extLst>
          </p:cNvPr>
          <p:cNvSpPr>
            <a:spLocks noGrp="1"/>
          </p:cNvSpPr>
          <p:nvPr>
            <p:ph type="title"/>
          </p:nvPr>
        </p:nvSpPr>
        <p:spPr>
          <a:xfrm>
            <a:off x="838200" y="1293905"/>
            <a:ext cx="10515600" cy="1146829"/>
          </a:xfrm>
        </p:spPr>
        <p:txBody>
          <a:bodyPr anchor="ctr">
            <a:normAutofit/>
          </a:bodyPr>
          <a:lstStyle/>
          <a:p>
            <a:r>
              <a:rPr lang="es-GT" sz="3400" b="1"/>
              <a:t>32. </a:t>
            </a:r>
            <a:r>
              <a:rPr lang="es-GT" sz="3400" b="1" i="0">
                <a:effectLst/>
              </a:rPr>
              <a:t>Kit de detección de polimorfismos en el gen BCHE</a:t>
            </a:r>
            <a:br>
              <a:rPr lang="es-GT" sz="3400" b="1" i="0">
                <a:effectLst/>
              </a:rPr>
            </a:br>
            <a:endParaRPr lang="en-US" sz="3400"/>
          </a:p>
        </p:txBody>
      </p:sp>
      <p:pic>
        <p:nvPicPr>
          <p:cNvPr id="4" name="Imagen 3">
            <a:extLst>
              <a:ext uri="{FF2B5EF4-FFF2-40B4-BE49-F238E27FC236}">
                <a16:creationId xmlns:a16="http://schemas.microsoft.com/office/drawing/2014/main" id="{4CA299D4-145F-964D-DE44-239FC8C1100F}"/>
              </a:ext>
            </a:extLst>
          </p:cNvPr>
          <p:cNvPicPr>
            <a:picLocks noChangeAspect="1"/>
          </p:cNvPicPr>
          <p:nvPr/>
        </p:nvPicPr>
        <p:blipFill>
          <a:blip r:embed="rId2"/>
          <a:srcRect r="4080" b="-2"/>
          <a:stretch/>
        </p:blipFill>
        <p:spPr>
          <a:xfrm>
            <a:off x="838200" y="2665506"/>
            <a:ext cx="5181600" cy="3119718"/>
          </a:xfrm>
          <a:prstGeom prst="rect">
            <a:avLst/>
          </a:prstGeom>
          <a:noFill/>
        </p:spPr>
      </p:pic>
      <p:sp>
        <p:nvSpPr>
          <p:cNvPr id="3" name="Content Placeholder 2">
            <a:extLst>
              <a:ext uri="{FF2B5EF4-FFF2-40B4-BE49-F238E27FC236}">
                <a16:creationId xmlns:a16="http://schemas.microsoft.com/office/drawing/2014/main" id="{9292B35E-8130-1D4C-C130-6A39E92B2A05}"/>
              </a:ext>
            </a:extLst>
          </p:cNvPr>
          <p:cNvSpPr>
            <a:spLocks noGrp="1"/>
          </p:cNvSpPr>
          <p:nvPr>
            <p:ph sz="half" idx="2"/>
          </p:nvPr>
        </p:nvSpPr>
        <p:spPr>
          <a:xfrm>
            <a:off x="6172200" y="2665506"/>
            <a:ext cx="5181600" cy="3119718"/>
          </a:xfrm>
        </p:spPr>
        <p:txBody>
          <a:bodyPr>
            <a:normAutofit/>
          </a:bodyPr>
          <a:lstStyle/>
          <a:p>
            <a:pPr fontAlgn="base"/>
            <a:r>
              <a:rPr lang="es-GT" sz="1800" b="0" i="0" dirty="0">
                <a:effectLst/>
              </a:rPr>
              <a:t>La enzima </a:t>
            </a:r>
            <a:r>
              <a:rPr lang="es-GT" sz="1800" b="0" i="0" dirty="0" err="1">
                <a:effectLst/>
              </a:rPr>
              <a:t>butirilcolinesterasa</a:t>
            </a:r>
            <a:r>
              <a:rPr lang="es-GT" sz="1800" b="0" i="0" dirty="0">
                <a:effectLst/>
              </a:rPr>
              <a:t> (BHCE) es una enzima involucrada en el metabolismo de miorrelajantes </a:t>
            </a:r>
            <a:r>
              <a:rPr lang="es-GT" sz="1800" b="0" i="0" dirty="0" err="1">
                <a:effectLst/>
              </a:rPr>
              <a:t>suxamethonium</a:t>
            </a:r>
            <a:r>
              <a:rPr lang="es-GT" sz="1800" b="0" i="0" dirty="0">
                <a:effectLst/>
              </a:rPr>
              <a:t> (succinilcolina) y </a:t>
            </a:r>
            <a:r>
              <a:rPr lang="es-GT" sz="1800" b="0" i="0" dirty="0" err="1">
                <a:effectLst/>
              </a:rPr>
              <a:t>micavarium</a:t>
            </a:r>
            <a:r>
              <a:rPr lang="es-GT" sz="1800" b="0" i="0" dirty="0">
                <a:effectLst/>
              </a:rPr>
              <a:t>. Baja actividad de la enzima resulta en concentraciones aumentadas de la droga en plasma y  parálisis</a:t>
            </a:r>
            <a:r>
              <a:rPr lang="es-GT" sz="1800" dirty="0"/>
              <a:t> muscular prolongada asociada a la necesidad de ventilación pulmonar. </a:t>
            </a:r>
          </a:p>
          <a:p>
            <a:pPr fontAlgn="base"/>
            <a:r>
              <a:rPr lang="es-GT" sz="1800" b="0" i="0" dirty="0">
                <a:effectLst/>
              </a:rPr>
              <a:t>Pacientes con alteraciones genéticas en este gen, es recomendado utilizar agentes alternativos a </a:t>
            </a:r>
            <a:r>
              <a:rPr lang="es-GT" sz="1800" dirty="0"/>
              <a:t>estos miorrelajantes. </a:t>
            </a:r>
            <a:endParaRPr lang="es-GT" sz="1800" b="0" i="0" dirty="0">
              <a:effectLst/>
            </a:endParaRPr>
          </a:p>
          <a:p>
            <a:endParaRPr lang="en-US" sz="1800" dirty="0"/>
          </a:p>
        </p:txBody>
      </p:sp>
      <p:pic>
        <p:nvPicPr>
          <p:cNvPr id="5" name="Picture 4" descr="Generi Biotech - Biotechnological company">
            <a:extLst>
              <a:ext uri="{FF2B5EF4-FFF2-40B4-BE49-F238E27FC236}">
                <a16:creationId xmlns:a16="http://schemas.microsoft.com/office/drawing/2014/main" id="{D0BE6A59-8B71-AC51-5A92-24F28E9A0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573" y="6121876"/>
            <a:ext cx="3466963" cy="5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271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4">
            <a:extLst>
              <a:ext uri="{FF2B5EF4-FFF2-40B4-BE49-F238E27FC236}">
                <a16:creationId xmlns:a16="http://schemas.microsoft.com/office/drawing/2014/main" id="{AC32DD1A-59A3-7F3D-5585-F0379004D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724" y="1499895"/>
            <a:ext cx="5509282" cy="3167836"/>
          </a:xfrm>
          <a:prstGeom prst="rect">
            <a:avLst/>
          </a:prstGeom>
        </p:spPr>
      </p:pic>
    </p:spTree>
    <p:extLst>
      <p:ext uri="{BB962C8B-B14F-4D97-AF65-F5344CB8AC3E}">
        <p14:creationId xmlns:p14="http://schemas.microsoft.com/office/powerpoint/2010/main" val="72586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6EEC-BBFF-86E2-1036-A3821FA07496}"/>
              </a:ext>
            </a:extLst>
          </p:cNvPr>
          <p:cNvSpPr>
            <a:spLocks noGrp="1"/>
          </p:cNvSpPr>
          <p:nvPr>
            <p:ph type="title"/>
          </p:nvPr>
        </p:nvSpPr>
        <p:spPr>
          <a:xfrm>
            <a:off x="838200" y="1293905"/>
            <a:ext cx="10515600" cy="1146829"/>
          </a:xfrm>
        </p:spPr>
        <p:txBody>
          <a:bodyPr anchor="ctr">
            <a:normAutofit/>
          </a:bodyPr>
          <a:lstStyle/>
          <a:p>
            <a:r>
              <a:rPr lang="es-GT" sz="3700" b="1"/>
              <a:t>2. Kit de detección de mutación gen protombina</a:t>
            </a:r>
            <a:endParaRPr lang="en-US" sz="3700"/>
          </a:p>
        </p:txBody>
      </p:sp>
      <p:sp>
        <p:nvSpPr>
          <p:cNvPr id="3" name="Content Placeholder 2">
            <a:extLst>
              <a:ext uri="{FF2B5EF4-FFF2-40B4-BE49-F238E27FC236}">
                <a16:creationId xmlns:a16="http://schemas.microsoft.com/office/drawing/2014/main" id="{952ED99D-C34A-558B-7D53-57C12AE9AFBD}"/>
              </a:ext>
            </a:extLst>
          </p:cNvPr>
          <p:cNvSpPr>
            <a:spLocks noGrp="1"/>
          </p:cNvSpPr>
          <p:nvPr>
            <p:ph sz="half" idx="1"/>
          </p:nvPr>
        </p:nvSpPr>
        <p:spPr>
          <a:xfrm>
            <a:off x="838200" y="2665506"/>
            <a:ext cx="5181600" cy="3119718"/>
          </a:xfrm>
        </p:spPr>
        <p:txBody>
          <a:bodyPr>
            <a:normAutofit/>
          </a:bodyPr>
          <a:lstStyle/>
          <a:p>
            <a:r>
              <a:rPr lang="es-MX" sz="1800"/>
              <a:t>La protrombina (factor II) es un precursor de la trombina dependiente de la vitamina K, la enzima terminal de la cascada de la coagulación (véase figura Vías de la coagulación sanguínea). Una mutación de un solo nucleótido en uno (o con menor frecuencia en ambos) gen de protrombina en la posición 20210 determina un aumento de las concentraciones plasmáticas de protrombina (con potencial aumento de la generación de trombina) y mayor riesgo de tromboembolia venosa.</a:t>
            </a:r>
            <a:endParaRPr lang="es-GT" sz="1800"/>
          </a:p>
          <a:p>
            <a:endParaRPr lang="en-US" sz="1800"/>
          </a:p>
        </p:txBody>
      </p:sp>
      <p:pic>
        <p:nvPicPr>
          <p:cNvPr id="5" name="Content Placeholder 4" descr="La trombosis en 8 cuestiones clave">
            <a:extLst>
              <a:ext uri="{FF2B5EF4-FFF2-40B4-BE49-F238E27FC236}">
                <a16:creationId xmlns:a16="http://schemas.microsoft.com/office/drawing/2014/main" id="{32EE09BF-8F3D-4723-A018-E84380AB33A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980304" y="2665506"/>
            <a:ext cx="3565392" cy="311971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6" name="Imagen 3">
            <a:extLst>
              <a:ext uri="{FF2B5EF4-FFF2-40B4-BE49-F238E27FC236}">
                <a16:creationId xmlns:a16="http://schemas.microsoft.com/office/drawing/2014/main" id="{4F30C281-7578-89DF-510C-33055149808D}"/>
              </a:ext>
            </a:extLst>
          </p:cNvPr>
          <p:cNvPicPr>
            <a:picLocks noChangeAspect="1"/>
          </p:cNvPicPr>
          <p:nvPr/>
        </p:nvPicPr>
        <p:blipFill rotWithShape="1">
          <a:blip r:embed="rId3"/>
          <a:srcRect l="35777" t="9350" r="38480" b="75508"/>
          <a:stretch/>
        </p:blipFill>
        <p:spPr>
          <a:xfrm>
            <a:off x="4629121" y="5564095"/>
            <a:ext cx="2143706" cy="708942"/>
          </a:xfrm>
          <a:prstGeom prst="rect">
            <a:avLst/>
          </a:prstGeom>
        </p:spPr>
      </p:pic>
    </p:spTree>
    <p:extLst>
      <p:ext uri="{BB962C8B-B14F-4D97-AF65-F5344CB8AC3E}">
        <p14:creationId xmlns:p14="http://schemas.microsoft.com/office/powerpoint/2010/main" val="151260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A345F-AA78-C800-A48A-60F4081D578B}"/>
              </a:ext>
            </a:extLst>
          </p:cNvPr>
          <p:cNvSpPr>
            <a:spLocks noGrp="1"/>
          </p:cNvSpPr>
          <p:nvPr>
            <p:ph type="title"/>
          </p:nvPr>
        </p:nvSpPr>
        <p:spPr/>
        <p:txBody>
          <a:bodyPr>
            <a:normAutofit fontScale="90000"/>
          </a:bodyPr>
          <a:lstStyle/>
          <a:p>
            <a:r>
              <a:rPr lang="es-GT" b="1" dirty="0">
                <a:solidFill>
                  <a:schemeClr val="accent1">
                    <a:lumMod val="50000"/>
                  </a:schemeClr>
                </a:solidFill>
                <a:latin typeface="PT Sans" panose="020B0503020203020204" pitchFamily="34" charset="0"/>
              </a:rPr>
              <a:t>2. Kit de detección de mutación gen protombina</a:t>
            </a:r>
            <a:endParaRPr lang="en-US" dirty="0"/>
          </a:p>
        </p:txBody>
      </p:sp>
      <p:sp>
        <p:nvSpPr>
          <p:cNvPr id="3" name="Content Placeholder 2">
            <a:extLst>
              <a:ext uri="{FF2B5EF4-FFF2-40B4-BE49-F238E27FC236}">
                <a16:creationId xmlns:a16="http://schemas.microsoft.com/office/drawing/2014/main" id="{E69B7095-0987-C617-DD18-C43F22BAC4D1}"/>
              </a:ext>
            </a:extLst>
          </p:cNvPr>
          <p:cNvSpPr>
            <a:spLocks noGrp="1"/>
          </p:cNvSpPr>
          <p:nvPr>
            <p:ph sz="half" idx="1"/>
          </p:nvPr>
        </p:nvSpPr>
        <p:spPr/>
        <p:txBody>
          <a:bodyPr/>
          <a:lstStyle/>
          <a:p>
            <a:r>
              <a:rPr lang="es-GT" b="0" i="0" dirty="0">
                <a:solidFill>
                  <a:schemeClr val="accent1">
                    <a:lumMod val="50000"/>
                  </a:schemeClr>
                </a:solidFill>
                <a:effectLst/>
                <a:latin typeface="PT Sans" panose="020B0503020203020204" pitchFamily="34" charset="0"/>
              </a:rPr>
              <a:t>G20210A del gen protombina</a:t>
            </a:r>
            <a:endParaRPr lang="es-GT" dirty="0">
              <a:solidFill>
                <a:schemeClr val="accent1">
                  <a:lumMod val="50000"/>
                </a:schemeClr>
              </a:solidFill>
            </a:endParaRPr>
          </a:p>
          <a:p>
            <a:r>
              <a:rPr lang="es-GT" dirty="0">
                <a:solidFill>
                  <a:schemeClr val="accent1">
                    <a:lumMod val="50000"/>
                  </a:schemeClr>
                </a:solidFill>
              </a:rPr>
              <a:t>ROX y VIC</a:t>
            </a:r>
          </a:p>
          <a:p>
            <a:r>
              <a:rPr lang="es-GT" dirty="0">
                <a:solidFill>
                  <a:schemeClr val="accent1">
                    <a:lumMod val="50000"/>
                  </a:schemeClr>
                </a:solidFill>
              </a:rPr>
              <a:t>PCR EN TIEMPO REAL</a:t>
            </a:r>
          </a:p>
          <a:p>
            <a:endParaRPr lang="en-US" dirty="0"/>
          </a:p>
        </p:txBody>
      </p:sp>
      <p:pic>
        <p:nvPicPr>
          <p:cNvPr id="5" name="Picture 2" descr="La trombosis en 8 cuestiones clave">
            <a:extLst>
              <a:ext uri="{FF2B5EF4-FFF2-40B4-BE49-F238E27FC236}">
                <a16:creationId xmlns:a16="http://schemas.microsoft.com/office/drawing/2014/main" id="{A8717053-E0D9-ABED-6EFC-DEFDD4DCD58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82886" y="2665413"/>
            <a:ext cx="3560227" cy="311943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4">
            <a:extLst>
              <a:ext uri="{FF2B5EF4-FFF2-40B4-BE49-F238E27FC236}">
                <a16:creationId xmlns:a16="http://schemas.microsoft.com/office/drawing/2014/main" id="{2D50C7B2-6E14-D320-73CA-3F6B4A32C1A6}"/>
              </a:ext>
            </a:extLst>
          </p:cNvPr>
          <p:cNvPicPr>
            <a:picLocks noChangeAspect="1"/>
          </p:cNvPicPr>
          <p:nvPr/>
        </p:nvPicPr>
        <p:blipFill rotWithShape="1">
          <a:blip r:embed="rId3"/>
          <a:srcRect l="35777" t="9350" r="38480" b="75508"/>
          <a:stretch/>
        </p:blipFill>
        <p:spPr>
          <a:xfrm>
            <a:off x="2051391" y="4520279"/>
            <a:ext cx="2143706" cy="708942"/>
          </a:xfrm>
          <a:prstGeom prst="rect">
            <a:avLst/>
          </a:prstGeom>
        </p:spPr>
      </p:pic>
    </p:spTree>
    <p:extLst>
      <p:ext uri="{BB962C8B-B14F-4D97-AF65-F5344CB8AC3E}">
        <p14:creationId xmlns:p14="http://schemas.microsoft.com/office/powerpoint/2010/main" val="984515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EC4A-A5FB-5847-38B3-D74264E92749}"/>
              </a:ext>
            </a:extLst>
          </p:cNvPr>
          <p:cNvSpPr>
            <a:spLocks noGrp="1"/>
          </p:cNvSpPr>
          <p:nvPr>
            <p:ph type="title"/>
          </p:nvPr>
        </p:nvSpPr>
        <p:spPr>
          <a:xfrm>
            <a:off x="838200" y="1293905"/>
            <a:ext cx="10515600" cy="1146829"/>
          </a:xfrm>
        </p:spPr>
        <p:txBody>
          <a:bodyPr anchor="ctr">
            <a:normAutofit/>
          </a:bodyPr>
          <a:lstStyle/>
          <a:p>
            <a:r>
              <a:rPr lang="es-GT" b="1"/>
              <a:t>3. Kit de detección del gen MTHFR</a:t>
            </a:r>
            <a:r>
              <a:rPr lang="es-GT" b="1" i="0"/>
              <a:t> (C677T)</a:t>
            </a:r>
            <a:endParaRPr lang="en-US" dirty="0"/>
          </a:p>
        </p:txBody>
      </p:sp>
      <p:sp>
        <p:nvSpPr>
          <p:cNvPr id="3" name="Content Placeholder 2">
            <a:extLst>
              <a:ext uri="{FF2B5EF4-FFF2-40B4-BE49-F238E27FC236}">
                <a16:creationId xmlns:a16="http://schemas.microsoft.com/office/drawing/2014/main" id="{1CF7E08D-74A1-C19A-A95D-1701618A95BA}"/>
              </a:ext>
            </a:extLst>
          </p:cNvPr>
          <p:cNvSpPr>
            <a:spLocks noGrp="1"/>
          </p:cNvSpPr>
          <p:nvPr>
            <p:ph sz="half" idx="1"/>
          </p:nvPr>
        </p:nvSpPr>
        <p:spPr>
          <a:xfrm>
            <a:off x="838200" y="2665506"/>
            <a:ext cx="5181600" cy="3119718"/>
          </a:xfrm>
        </p:spPr>
        <p:txBody>
          <a:bodyPr>
            <a:normAutofit/>
          </a:bodyPr>
          <a:lstStyle/>
          <a:p>
            <a:r>
              <a:rPr lang="es-GT" sz="2000" b="0" i="0" dirty="0">
                <a:effectLst/>
              </a:rPr>
              <a:t>Detecta la mutación C677T la cual incrementa el riesgo de trombosis.</a:t>
            </a:r>
          </a:p>
          <a:p>
            <a:r>
              <a:rPr lang="es-GT" sz="2000" b="0" i="0" dirty="0">
                <a:effectLst/>
              </a:rPr>
              <a:t>El riesgo de trombosis venosa incrementa en combinación con otros factores de riesgo como la mutación -A1298C en el MTHFR, G20210A en el factor II, mutación de Leiden, inmovilidad por largo tiemp</a:t>
            </a:r>
            <a:r>
              <a:rPr lang="es-GT" sz="2000" dirty="0"/>
              <a:t>o, contracepción hormonal, etc. </a:t>
            </a:r>
          </a:p>
          <a:p>
            <a:r>
              <a:rPr lang="es-GT" sz="2000" dirty="0"/>
              <a:t>FAM y HEX</a:t>
            </a:r>
          </a:p>
          <a:p>
            <a:endParaRPr lang="en-US" sz="2000" dirty="0"/>
          </a:p>
        </p:txBody>
      </p:sp>
      <p:pic>
        <p:nvPicPr>
          <p:cNvPr id="5" name="Picture 2" descr="La trombosis en 8 cuestiones clave">
            <a:extLst>
              <a:ext uri="{FF2B5EF4-FFF2-40B4-BE49-F238E27FC236}">
                <a16:creationId xmlns:a16="http://schemas.microsoft.com/office/drawing/2014/main" id="{5AA91B46-CEC2-D867-0AD6-6A4614379EF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26203" b="4989"/>
          <a:stretch/>
        </p:blipFill>
        <p:spPr bwMode="auto">
          <a:xfrm>
            <a:off x="6172200" y="2665506"/>
            <a:ext cx="5181600" cy="311971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6" name="Picture 4" descr="Generi Biotech - Biotechnological company">
            <a:extLst>
              <a:ext uri="{FF2B5EF4-FFF2-40B4-BE49-F238E27FC236}">
                <a16:creationId xmlns:a16="http://schemas.microsoft.com/office/drawing/2014/main" id="{530A7A20-85F2-88C0-9D2D-42CFB5671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602" y="5159795"/>
            <a:ext cx="3466963" cy="5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358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AEA78-B88B-C4A5-603F-0869BCE8D1D1}"/>
              </a:ext>
            </a:extLst>
          </p:cNvPr>
          <p:cNvSpPr>
            <a:spLocks noGrp="1"/>
          </p:cNvSpPr>
          <p:nvPr>
            <p:ph type="title"/>
          </p:nvPr>
        </p:nvSpPr>
        <p:spPr>
          <a:xfrm>
            <a:off x="838200" y="1293905"/>
            <a:ext cx="10515600" cy="1146829"/>
          </a:xfrm>
        </p:spPr>
        <p:txBody>
          <a:bodyPr anchor="ctr">
            <a:normAutofit/>
          </a:bodyPr>
          <a:lstStyle/>
          <a:p>
            <a:r>
              <a:rPr lang="es-GT" sz="3700" b="1"/>
              <a:t>4. Kit de detección del gen MTHFR</a:t>
            </a:r>
            <a:r>
              <a:rPr lang="es-GT" sz="3700" b="1" i="0"/>
              <a:t> (A1298C)</a:t>
            </a:r>
            <a:br>
              <a:rPr lang="es-GT" sz="3700" b="1" i="0"/>
            </a:br>
            <a:endParaRPr lang="en-US" sz="3700"/>
          </a:p>
        </p:txBody>
      </p:sp>
      <p:sp>
        <p:nvSpPr>
          <p:cNvPr id="3" name="Content Placeholder 2">
            <a:extLst>
              <a:ext uri="{FF2B5EF4-FFF2-40B4-BE49-F238E27FC236}">
                <a16:creationId xmlns:a16="http://schemas.microsoft.com/office/drawing/2014/main" id="{ECEB0723-6D36-2D59-6C69-8F4135299B8C}"/>
              </a:ext>
            </a:extLst>
          </p:cNvPr>
          <p:cNvSpPr>
            <a:spLocks noGrp="1"/>
          </p:cNvSpPr>
          <p:nvPr>
            <p:ph sz="half" idx="1"/>
          </p:nvPr>
        </p:nvSpPr>
        <p:spPr>
          <a:xfrm>
            <a:off x="838200" y="2665506"/>
            <a:ext cx="5181600" cy="3119718"/>
          </a:xfrm>
        </p:spPr>
        <p:txBody>
          <a:bodyPr>
            <a:normAutofit/>
          </a:bodyPr>
          <a:lstStyle/>
          <a:p>
            <a:r>
              <a:rPr lang="es-GT" sz="2000" b="0" i="0" dirty="0">
                <a:effectLst/>
              </a:rPr>
              <a:t>Detecta la mutación (A1298C) la cual incrementa el riesgo de trombosis.</a:t>
            </a:r>
          </a:p>
          <a:p>
            <a:r>
              <a:rPr lang="es-GT" sz="2000" b="0" i="0" dirty="0">
                <a:effectLst/>
              </a:rPr>
              <a:t>El riesgo de trombosis venosa incrementa en combinación con otros factores de riesgo como la mutación -A1298C en el MTHFR, G20210A en el factor II, mutación de Leiden, inmovilidad por largo tiemp</a:t>
            </a:r>
            <a:r>
              <a:rPr lang="es-GT" sz="2000" dirty="0"/>
              <a:t>o, contracepción hormonal, etc. </a:t>
            </a:r>
          </a:p>
          <a:p>
            <a:r>
              <a:rPr lang="es-GT" sz="2000" dirty="0"/>
              <a:t>FAM y HEX</a:t>
            </a:r>
            <a:endParaRPr lang="es-GT" sz="2000" b="0" i="0" dirty="0">
              <a:effectLst/>
            </a:endParaRPr>
          </a:p>
          <a:p>
            <a:endParaRPr lang="en-US" sz="2000" dirty="0"/>
          </a:p>
        </p:txBody>
      </p:sp>
      <p:pic>
        <p:nvPicPr>
          <p:cNvPr id="5" name="Picture 2" descr="La trombosis en 8 cuestiones clave">
            <a:extLst>
              <a:ext uri="{FF2B5EF4-FFF2-40B4-BE49-F238E27FC236}">
                <a16:creationId xmlns:a16="http://schemas.microsoft.com/office/drawing/2014/main" id="{910B1CDC-3E87-D497-E77C-D571F7BB94B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980304" y="2665506"/>
            <a:ext cx="3565392" cy="311971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6" name="Picture 4" descr="Generi Biotech - Biotechnological company">
            <a:extLst>
              <a:ext uri="{FF2B5EF4-FFF2-40B4-BE49-F238E27FC236}">
                <a16:creationId xmlns:a16="http://schemas.microsoft.com/office/drawing/2014/main" id="{1C7EC322-C2D0-9CD9-90BF-0D61EA4E2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536" y="5188957"/>
            <a:ext cx="3466963" cy="5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993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2EA6-1A31-8E83-04D2-A5EBACFE3046}"/>
              </a:ext>
            </a:extLst>
          </p:cNvPr>
          <p:cNvSpPr>
            <a:spLocks noGrp="1"/>
          </p:cNvSpPr>
          <p:nvPr>
            <p:ph type="title"/>
          </p:nvPr>
        </p:nvSpPr>
        <p:spPr>
          <a:xfrm>
            <a:off x="838200" y="1293905"/>
            <a:ext cx="10515600" cy="1146829"/>
          </a:xfrm>
        </p:spPr>
        <p:txBody>
          <a:bodyPr anchor="ctr">
            <a:normAutofit/>
          </a:bodyPr>
          <a:lstStyle/>
          <a:p>
            <a:r>
              <a:rPr lang="es-GT" sz="3700" b="1" i="0">
                <a:effectLst/>
              </a:rPr>
              <a:t>5. KIT DE DETECCIÓN DE GEN PAI1 (4G/5G)</a:t>
            </a:r>
            <a:br>
              <a:rPr lang="es-GT" sz="3700" b="1" i="0">
                <a:effectLst/>
              </a:rPr>
            </a:br>
            <a:endParaRPr lang="en-US" sz="3700"/>
          </a:p>
        </p:txBody>
      </p:sp>
      <p:pic>
        <p:nvPicPr>
          <p:cNvPr id="5" name="Picture 2" descr="La trombosis en 8 cuestiones clave">
            <a:extLst>
              <a:ext uri="{FF2B5EF4-FFF2-40B4-BE49-F238E27FC236}">
                <a16:creationId xmlns:a16="http://schemas.microsoft.com/office/drawing/2014/main" id="{C21492D8-FD71-C8AB-5979-EE12A079202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646304" y="2665506"/>
            <a:ext cx="3565392" cy="311971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708070C-67C7-F84A-721C-47307521B480}"/>
              </a:ext>
            </a:extLst>
          </p:cNvPr>
          <p:cNvSpPr>
            <a:spLocks noGrp="1"/>
          </p:cNvSpPr>
          <p:nvPr>
            <p:ph sz="half" idx="2"/>
          </p:nvPr>
        </p:nvSpPr>
        <p:spPr>
          <a:xfrm>
            <a:off x="6172200" y="2665506"/>
            <a:ext cx="5181600" cy="3119718"/>
          </a:xfrm>
        </p:spPr>
        <p:txBody>
          <a:bodyPr>
            <a:normAutofit/>
          </a:bodyPr>
          <a:lstStyle/>
          <a:p>
            <a:pPr fontAlgn="base"/>
            <a:r>
              <a:rPr lang="es-GT" sz="1800" b="0" i="0" dirty="0">
                <a:effectLst/>
              </a:rPr>
              <a:t>Los polimorfismos 4G/5G aumentan la actividad transcripcional del gen PAI1.</a:t>
            </a:r>
          </a:p>
          <a:p>
            <a:pPr fontAlgn="base"/>
            <a:r>
              <a:rPr lang="es-GT" sz="1800" b="0" i="0" dirty="0">
                <a:effectLst/>
              </a:rPr>
              <a:t>El Alelo 4G esta asociado a una expresión aumentada del gen PAI1. Resultando en una fibrinolisis.  En combinación con otras mutaciones trombofilias como el factor V de Leiden, es un factor de riesgo para el Desarrollo de trombosis. </a:t>
            </a:r>
          </a:p>
          <a:p>
            <a:pPr fontAlgn="base"/>
            <a:r>
              <a:rPr lang="es-GT" sz="1800" dirty="0"/>
              <a:t>FAM y HEX</a:t>
            </a:r>
          </a:p>
          <a:p>
            <a:pPr fontAlgn="base"/>
            <a:r>
              <a:rPr lang="es-GT" sz="1800" b="0" i="0" dirty="0">
                <a:effectLst/>
              </a:rPr>
              <a:t>PCR en tiempo real</a:t>
            </a:r>
          </a:p>
          <a:p>
            <a:endParaRPr lang="en-US" sz="1800" dirty="0"/>
          </a:p>
        </p:txBody>
      </p:sp>
      <p:pic>
        <p:nvPicPr>
          <p:cNvPr id="6" name="Picture 4" descr="Generi Biotech - Biotechnological company">
            <a:extLst>
              <a:ext uri="{FF2B5EF4-FFF2-40B4-BE49-F238E27FC236}">
                <a16:creationId xmlns:a16="http://schemas.microsoft.com/office/drawing/2014/main" id="{CB28D922-FE25-22DB-DD1C-B8C6F1C65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6437" y="4772706"/>
            <a:ext cx="3466963" cy="5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97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F14E-B3BA-F4D3-3AA2-51548AD79F05}"/>
              </a:ext>
            </a:extLst>
          </p:cNvPr>
          <p:cNvSpPr>
            <a:spLocks noGrp="1"/>
          </p:cNvSpPr>
          <p:nvPr>
            <p:ph type="title"/>
          </p:nvPr>
        </p:nvSpPr>
        <p:spPr>
          <a:xfrm>
            <a:off x="838200" y="1293905"/>
            <a:ext cx="10515600" cy="1146829"/>
          </a:xfrm>
        </p:spPr>
        <p:txBody>
          <a:bodyPr anchor="ctr">
            <a:normAutofit/>
          </a:bodyPr>
          <a:lstStyle/>
          <a:p>
            <a:r>
              <a:rPr lang="es-GT" sz="3700" b="1" i="0">
                <a:effectLst/>
              </a:rPr>
              <a:t>6. Kit para detección de mutación en el factor FXIII (V34L)</a:t>
            </a:r>
            <a:endParaRPr lang="en-US" sz="3700"/>
          </a:p>
        </p:txBody>
      </p:sp>
      <p:sp>
        <p:nvSpPr>
          <p:cNvPr id="3" name="Content Placeholder 2">
            <a:extLst>
              <a:ext uri="{FF2B5EF4-FFF2-40B4-BE49-F238E27FC236}">
                <a16:creationId xmlns:a16="http://schemas.microsoft.com/office/drawing/2014/main" id="{606AC527-B9C3-8A2E-40CC-F98C424F695D}"/>
              </a:ext>
            </a:extLst>
          </p:cNvPr>
          <p:cNvSpPr>
            <a:spLocks noGrp="1"/>
          </p:cNvSpPr>
          <p:nvPr>
            <p:ph sz="half" idx="1"/>
          </p:nvPr>
        </p:nvSpPr>
        <p:spPr>
          <a:xfrm>
            <a:off x="838200" y="2665506"/>
            <a:ext cx="5181600" cy="3119718"/>
          </a:xfrm>
        </p:spPr>
        <p:txBody>
          <a:bodyPr>
            <a:normAutofit/>
          </a:bodyPr>
          <a:lstStyle/>
          <a:p>
            <a:r>
              <a:rPr lang="es-GT" sz="1800" b="0" i="0" dirty="0">
                <a:effectLst/>
              </a:rPr>
              <a:t>El factor VIII juega un rol importante no solo en la hemostasis, si no también en la sanación de heridas y en el mantenimiento del embarazo. </a:t>
            </a:r>
          </a:p>
          <a:p>
            <a:r>
              <a:rPr lang="es-GT" sz="1800" b="0" i="0" dirty="0">
                <a:effectLst/>
              </a:rPr>
              <a:t>La presencia de la mutación V34L tiene un rol protector contra el infarto al miocardio y trombosis venosa. Sin embargo se ha asociado un incremento del riesgo recurrente a pérdidas durante el embarazo en el primer trimestre. </a:t>
            </a:r>
          </a:p>
          <a:p>
            <a:r>
              <a:rPr lang="es-GT" sz="1800" dirty="0"/>
              <a:t>FAM y HEX</a:t>
            </a:r>
          </a:p>
          <a:p>
            <a:r>
              <a:rPr lang="es-GT" sz="1800" b="0" i="0" dirty="0">
                <a:effectLst/>
              </a:rPr>
              <a:t>PCR en tiempo real </a:t>
            </a:r>
          </a:p>
          <a:p>
            <a:endParaRPr lang="en-US" sz="1800" dirty="0"/>
          </a:p>
        </p:txBody>
      </p:sp>
      <p:pic>
        <p:nvPicPr>
          <p:cNvPr id="5" name="Picture 2" descr="La trombosis en 8 cuestiones clave">
            <a:extLst>
              <a:ext uri="{FF2B5EF4-FFF2-40B4-BE49-F238E27FC236}">
                <a16:creationId xmlns:a16="http://schemas.microsoft.com/office/drawing/2014/main" id="{A7F23138-7214-4716-61CB-011E844C073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980304" y="2665506"/>
            <a:ext cx="3565392" cy="311971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6" name="Picture 4" descr="Generi Biotech - Biotechnological company">
            <a:extLst>
              <a:ext uri="{FF2B5EF4-FFF2-40B4-BE49-F238E27FC236}">
                <a16:creationId xmlns:a16="http://schemas.microsoft.com/office/drawing/2014/main" id="{981EB429-6F10-0D7F-B8DE-D811264D3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778" y="5477548"/>
            <a:ext cx="3466963" cy="5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80046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3" id="{EDE886A3-8B60-426F-A333-69F5F422E96D}" vid="{EFB91B12-9444-4FBC-B5D8-C1E306F0FCB3}"/>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3" id="{EDE886A3-8B60-426F-A333-69F5F422E96D}" vid="{9AC103C8-D6E3-4761-905F-5CBFD58D12B5}"/>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3" id="{EDE886A3-8B60-426F-A333-69F5F422E96D}" vid="{075C7624-C16D-4A7C-B19F-6560D0272182}"/>
    </a:ext>
  </a:ext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3" id="{EDE886A3-8B60-426F-A333-69F5F422E96D}" vid="{5D70884D-919B-4EB2-B3CC-D8498818D186}"/>
    </a:ext>
  </a:extLst>
</a:theme>
</file>

<file path=docProps/app.xml><?xml version="1.0" encoding="utf-8"?>
<Properties xmlns="http://schemas.openxmlformats.org/officeDocument/2006/extended-properties" xmlns:vt="http://schemas.openxmlformats.org/officeDocument/2006/docPropsVTypes">
  <Template>Plantilla PowerPoint Genbio</Template>
  <TotalTime>11469</TotalTime>
  <Words>1874</Words>
  <Application>Microsoft Office PowerPoint</Application>
  <PresentationFormat>Widescreen</PresentationFormat>
  <Paragraphs>152</Paragraphs>
  <Slides>38</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38</vt:i4>
      </vt:variant>
    </vt:vector>
  </HeadingPairs>
  <TitlesOfParts>
    <vt:vector size="48" baseType="lpstr">
      <vt:lpstr>Aptos</vt:lpstr>
      <vt:lpstr>Aptos Display</vt:lpstr>
      <vt:lpstr>Arial</vt:lpstr>
      <vt:lpstr>Cambria</vt:lpstr>
      <vt:lpstr>PT Sans</vt:lpstr>
      <vt:lpstr>RobotoCondensed-Light</vt:lpstr>
      <vt:lpstr>Tema de Office</vt:lpstr>
      <vt:lpstr>Diseño personalizado</vt:lpstr>
      <vt:lpstr>1_Diseño personalizado</vt:lpstr>
      <vt:lpstr>2_Diseño personalizado</vt:lpstr>
      <vt:lpstr>   GENETICA HUMANA</vt:lpstr>
      <vt:lpstr>1. Kit de detección de factor V de leiden</vt:lpstr>
      <vt:lpstr>1. Kit de detección de factor V de leiden</vt:lpstr>
      <vt:lpstr>2. Kit de detección de mutación gen protombina</vt:lpstr>
      <vt:lpstr>2. Kit de detección de mutación gen protombina</vt:lpstr>
      <vt:lpstr>3. Kit de detección del gen MTHFR (C677T)</vt:lpstr>
      <vt:lpstr>4. Kit de detección del gen MTHFR (A1298C) </vt:lpstr>
      <vt:lpstr>5. KIT DE DETECCIÓN DE GEN PAI1 (4G/5G) </vt:lpstr>
      <vt:lpstr>6. Kit para detección de mutación en el factor FXIII (V34L)</vt:lpstr>
      <vt:lpstr>7. Panel de trombofilia básico</vt:lpstr>
      <vt:lpstr>8. Panel de trombofilia ampliado</vt:lpstr>
      <vt:lpstr>9. Kit de detección de la mutación FMF 11 </vt:lpstr>
      <vt:lpstr>10. Kit de detección de la mutación FMF 5 </vt:lpstr>
      <vt:lpstr>11. Kit de detección la mutación en el gen SMN1 </vt:lpstr>
      <vt:lpstr>12. Kit de enfermedad celiaca ( DQ2, DQ8, DR4)</vt:lpstr>
      <vt:lpstr>13. Panel de osteoporosis</vt:lpstr>
      <vt:lpstr>14. Kit detección polimorfismos en el gen GST</vt:lpstr>
      <vt:lpstr>15. Kit detección metabolismo de estatinas</vt:lpstr>
      <vt:lpstr>16. Kit detección de polimorfismos en NAT2</vt:lpstr>
      <vt:lpstr>17. Kit de detección de HLA DRB1</vt:lpstr>
      <vt:lpstr>18. Kit para la detección de enfermedad de  Gilbert</vt:lpstr>
      <vt:lpstr>19. Kit para Fibrosis quística, mutación F508del</vt:lpstr>
      <vt:lpstr>20. Kit de detección de mutaciones en el gen  A1AT</vt:lpstr>
      <vt:lpstr>21. Kit para diagnóstico de  hemocromatosis</vt:lpstr>
      <vt:lpstr>22. Kit para detección de HLA-B27 </vt:lpstr>
      <vt:lpstr>23. Kit para HLA B*51</vt:lpstr>
      <vt:lpstr>24. Kit para HLA B*57*01</vt:lpstr>
      <vt:lpstr>25. Kit Intolerancia a la lactosa</vt:lpstr>
      <vt:lpstr>26. Kit Intolerancia a la fructosa</vt:lpstr>
      <vt:lpstr>     FARMACOGENÉTICA</vt:lpstr>
      <vt:lpstr>14. Kit de detección polimorfismos en el gen TPMT</vt:lpstr>
      <vt:lpstr>27. Kit de detección polimorfismos en el gen TPMT</vt:lpstr>
      <vt:lpstr>28. Kit de detección de polimorfismos en DPYD </vt:lpstr>
      <vt:lpstr>29. Kit de detección de polimorfismos en DPYD</vt:lpstr>
      <vt:lpstr>30. Kit de detección del polimorfismo DPYD*2A</vt:lpstr>
      <vt:lpstr>31. Kit de detección de polimorfismos en el gen UGT1A1 </vt:lpstr>
      <vt:lpstr>32. Kit de detección de polimorfismos en el gen BCHE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Gilma Arana Navas</dc:creator>
  <cp:keywords>Genbio</cp:keywords>
  <cp:lastModifiedBy>Gilma Arana Navas</cp:lastModifiedBy>
  <cp:revision>1</cp:revision>
  <dcterms:created xsi:type="dcterms:W3CDTF">2025-02-06T16:39:23Z</dcterms:created>
  <dcterms:modified xsi:type="dcterms:W3CDTF">2025-03-05T17:39:56Z</dcterms:modified>
</cp:coreProperties>
</file>